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175" r:id="rId4"/>
    <p:sldMasterId id="2147484205" r:id="rId5"/>
  </p:sldMasterIdLst>
  <p:notesMasterIdLst>
    <p:notesMasterId r:id="rId44"/>
  </p:notesMasterIdLst>
  <p:handoutMasterIdLst>
    <p:handoutMasterId r:id="rId45"/>
  </p:handoutMasterIdLst>
  <p:sldIdLst>
    <p:sldId id="875" r:id="rId6"/>
    <p:sldId id="862" r:id="rId7"/>
    <p:sldId id="876" r:id="rId8"/>
    <p:sldId id="902" r:id="rId9"/>
    <p:sldId id="878" r:id="rId10"/>
    <p:sldId id="880" r:id="rId11"/>
    <p:sldId id="881" r:id="rId12"/>
    <p:sldId id="882" r:id="rId13"/>
    <p:sldId id="883" r:id="rId14"/>
    <p:sldId id="884" r:id="rId15"/>
    <p:sldId id="885" r:id="rId16"/>
    <p:sldId id="879" r:id="rId17"/>
    <p:sldId id="888" r:id="rId18"/>
    <p:sldId id="889" r:id="rId19"/>
    <p:sldId id="890" r:id="rId20"/>
    <p:sldId id="887" r:id="rId21"/>
    <p:sldId id="892" r:id="rId22"/>
    <p:sldId id="891" r:id="rId23"/>
    <p:sldId id="894" r:id="rId24"/>
    <p:sldId id="897" r:id="rId25"/>
    <p:sldId id="895" r:id="rId26"/>
    <p:sldId id="896" r:id="rId27"/>
    <p:sldId id="900" r:id="rId28"/>
    <p:sldId id="905" r:id="rId29"/>
    <p:sldId id="910" r:id="rId30"/>
    <p:sldId id="911" r:id="rId31"/>
    <p:sldId id="909" r:id="rId32"/>
    <p:sldId id="906" r:id="rId33"/>
    <p:sldId id="907" r:id="rId34"/>
    <p:sldId id="908" r:id="rId35"/>
    <p:sldId id="893" r:id="rId36"/>
    <p:sldId id="898" r:id="rId37"/>
    <p:sldId id="912" r:id="rId38"/>
    <p:sldId id="913" r:id="rId39"/>
    <p:sldId id="914" r:id="rId40"/>
    <p:sldId id="915" r:id="rId41"/>
    <p:sldId id="916" r:id="rId42"/>
    <p:sldId id="917" r:id="rId43"/>
  </p:sldIdLst>
  <p:sldSz cx="9144000" cy="6858000" type="screen4x3"/>
  <p:notesSz cx="6645275" cy="9777413"/>
  <p:defaultTextStyle>
    <a:defPPr>
      <a:defRPr lang="pt-PT"/>
    </a:defPPr>
    <a:lvl1pPr algn="ctr" rtl="0" fontAlgn="base">
      <a:lnSpc>
        <a:spcPct val="70000"/>
      </a:lnSpc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Trebuchet MS" pitchFamily="34" charset="0"/>
        <a:ea typeface="+mn-ea"/>
        <a:cs typeface="Arial" charset="0"/>
      </a:defRPr>
    </a:lvl1pPr>
    <a:lvl2pPr marL="457200" algn="ctr" rtl="0" fontAlgn="base">
      <a:lnSpc>
        <a:spcPct val="70000"/>
      </a:lnSpc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Trebuchet MS" pitchFamily="34" charset="0"/>
        <a:ea typeface="+mn-ea"/>
        <a:cs typeface="Arial" charset="0"/>
      </a:defRPr>
    </a:lvl2pPr>
    <a:lvl3pPr marL="914400" algn="ctr" rtl="0" fontAlgn="base">
      <a:lnSpc>
        <a:spcPct val="70000"/>
      </a:lnSpc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Trebuchet MS" pitchFamily="34" charset="0"/>
        <a:ea typeface="+mn-ea"/>
        <a:cs typeface="Arial" charset="0"/>
      </a:defRPr>
    </a:lvl3pPr>
    <a:lvl4pPr marL="1371600" algn="ctr" rtl="0" fontAlgn="base">
      <a:lnSpc>
        <a:spcPct val="70000"/>
      </a:lnSpc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Trebuchet MS" pitchFamily="34" charset="0"/>
        <a:ea typeface="+mn-ea"/>
        <a:cs typeface="Arial" charset="0"/>
      </a:defRPr>
    </a:lvl4pPr>
    <a:lvl5pPr marL="1828800" algn="ctr" rtl="0" fontAlgn="base">
      <a:lnSpc>
        <a:spcPct val="70000"/>
      </a:lnSpc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Trebuchet MS" pitchFamily="34" charset="0"/>
        <a:ea typeface="+mn-ea"/>
        <a:cs typeface="Arial" charset="0"/>
      </a:defRPr>
    </a:lvl5pPr>
    <a:lvl6pPr marL="2286000" algn="l" defTabSz="914400" rtl="0" eaLnBrk="1" latinLnBrk="0" hangingPunct="1">
      <a:defRPr sz="1600" b="1" kern="1200">
        <a:solidFill>
          <a:schemeClr val="tx1"/>
        </a:solidFill>
        <a:latin typeface="Trebuchet MS" pitchFamily="34" charset="0"/>
        <a:ea typeface="+mn-ea"/>
        <a:cs typeface="Arial" charset="0"/>
      </a:defRPr>
    </a:lvl6pPr>
    <a:lvl7pPr marL="2743200" algn="l" defTabSz="914400" rtl="0" eaLnBrk="1" latinLnBrk="0" hangingPunct="1">
      <a:defRPr sz="1600" b="1" kern="1200">
        <a:solidFill>
          <a:schemeClr val="tx1"/>
        </a:solidFill>
        <a:latin typeface="Trebuchet MS" pitchFamily="34" charset="0"/>
        <a:ea typeface="+mn-ea"/>
        <a:cs typeface="Arial" charset="0"/>
      </a:defRPr>
    </a:lvl7pPr>
    <a:lvl8pPr marL="3200400" algn="l" defTabSz="914400" rtl="0" eaLnBrk="1" latinLnBrk="0" hangingPunct="1">
      <a:defRPr sz="1600" b="1" kern="1200">
        <a:solidFill>
          <a:schemeClr val="tx1"/>
        </a:solidFill>
        <a:latin typeface="Trebuchet MS" pitchFamily="34" charset="0"/>
        <a:ea typeface="+mn-ea"/>
        <a:cs typeface="Arial" charset="0"/>
      </a:defRPr>
    </a:lvl8pPr>
    <a:lvl9pPr marL="3657600" algn="l" defTabSz="914400" rtl="0" eaLnBrk="1" latinLnBrk="0" hangingPunct="1">
      <a:defRPr sz="1600" b="1" kern="1200">
        <a:solidFill>
          <a:schemeClr val="tx1"/>
        </a:solidFill>
        <a:latin typeface="Trebuchet MS" pitchFamily="34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80">
          <p15:clr>
            <a:srgbClr val="A4A3A4"/>
          </p15:clr>
        </p15:guide>
        <p15:guide id="2" pos="2093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2C7CC"/>
    <a:srgbClr val="F38585"/>
    <a:srgbClr val="9B0F0F"/>
    <a:srgbClr val="9C1010"/>
    <a:srgbClr val="F06666"/>
    <a:srgbClr val="4E1312"/>
    <a:srgbClr val="FCF796"/>
    <a:srgbClr val="C6141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Destaqu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Estilo Médio 2 - Destaque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613" autoAdjust="0"/>
    <p:restoredTop sz="95204" autoAdjust="0"/>
  </p:normalViewPr>
  <p:slideViewPr>
    <p:cSldViewPr>
      <p:cViewPr varScale="1">
        <p:scale>
          <a:sx n="119" d="100"/>
          <a:sy n="119" d="100"/>
        </p:scale>
        <p:origin x="2479" y="28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6021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60" d="100"/>
          <a:sy n="60" d="100"/>
        </p:scale>
        <p:origin x="-1770" y="-90"/>
      </p:cViewPr>
      <p:guideLst>
        <p:guide orient="horz" pos="3080"/>
        <p:guide pos="2093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viewProps" Target="viewProps.xml"/><Relationship Id="rId50" Type="http://schemas.microsoft.com/office/2016/11/relationships/changesInfo" Target="changesInfos/changesInfo1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handoutMaster" Target="handoutMasters/handoutMaster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theme" Target="theme/theme1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presProps" Target="presProps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a Chaves" userId="9da31d79-8e1e-4dbc-b0b6-e0843f23787d" providerId="ADAL" clId="{A931D538-85B1-4EF1-9003-EE38F2441F9A}"/>
    <pc:docChg chg="modSld">
      <pc:chgData name="Ana Chaves" userId="9da31d79-8e1e-4dbc-b0b6-e0843f23787d" providerId="ADAL" clId="{A931D538-85B1-4EF1-9003-EE38F2441F9A}" dt="2020-07-09T15:14:38.143" v="2" actId="400"/>
      <pc:docMkLst>
        <pc:docMk/>
      </pc:docMkLst>
      <pc:sldChg chg="modSp">
        <pc:chgData name="Ana Chaves" userId="9da31d79-8e1e-4dbc-b0b6-e0843f23787d" providerId="ADAL" clId="{A931D538-85B1-4EF1-9003-EE38F2441F9A}" dt="2020-07-09T15:14:38.143" v="2" actId="400"/>
        <pc:sldMkLst>
          <pc:docMk/>
          <pc:sldMk cId="0" sldId="320"/>
        </pc:sldMkLst>
        <pc:spChg chg="mod">
          <ac:chgData name="Ana Chaves" userId="9da31d79-8e1e-4dbc-b0b6-e0843f23787d" providerId="ADAL" clId="{A931D538-85B1-4EF1-9003-EE38F2441F9A}" dt="2020-07-09T15:14:38.143" v="2" actId="400"/>
          <ac:spMkLst>
            <pc:docMk/>
            <pc:sldMk cId="0" sldId="320"/>
            <ac:spMk id="25602" creationId="{00000000-0000-0000-0000-000000000000}"/>
          </ac:spMkLst>
        </pc:spChg>
      </pc:sldChg>
      <pc:sldChg chg="modSp">
        <pc:chgData name="Ana Chaves" userId="9da31d79-8e1e-4dbc-b0b6-e0843f23787d" providerId="ADAL" clId="{A931D538-85B1-4EF1-9003-EE38F2441F9A}" dt="2020-07-09T15:13:33.961" v="1" actId="5793"/>
        <pc:sldMkLst>
          <pc:docMk/>
          <pc:sldMk cId="3820279058" sldId="827"/>
        </pc:sldMkLst>
        <pc:spChg chg="mod">
          <ac:chgData name="Ana Chaves" userId="9da31d79-8e1e-4dbc-b0b6-e0843f23787d" providerId="ADAL" clId="{A931D538-85B1-4EF1-9003-EE38F2441F9A}" dt="2020-07-09T15:13:33.961" v="1" actId="5793"/>
          <ac:spMkLst>
            <pc:docMk/>
            <pc:sldMk cId="3820279058" sldId="827"/>
            <ac:spMk id="8" creationId="{94651A4A-71C9-4B8E-83BE-FD4E9D4AA690}"/>
          </ac:spMkLst>
        </pc:spChg>
      </pc:sldChg>
    </pc:docChg>
  </pc:docChgLst>
</pc:chgInfo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ata3.xml.rels><?xml version="1.0" encoding="UTF-8" standalone="yes"?>
<Relationships xmlns="http://schemas.openxmlformats.org/package/2006/relationships"><Relationship Id="rId1" Type="http://schemas.openxmlformats.org/officeDocument/2006/relationships/hyperlink" Target="https://github.com/MoongyProjetos/formacao-tdd-dotnet8-2025" TargetMode="External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10" Type="http://schemas.openxmlformats.org/officeDocument/2006/relationships/image" Target="../media/image20.svg"/><Relationship Id="rId4" Type="http://schemas.openxmlformats.org/officeDocument/2006/relationships/image" Target="../media/image14.svg"/><Relationship Id="rId9" Type="http://schemas.openxmlformats.org/officeDocument/2006/relationships/image" Target="../media/image19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3.xml.rels><?xml version="1.0" encoding="UTF-8" standalone="yes"?>
<Relationships xmlns="http://schemas.openxmlformats.org/package/2006/relationships"><Relationship Id="rId1" Type="http://schemas.openxmlformats.org/officeDocument/2006/relationships/hyperlink" Target="https://github.com/MoongyProjetos/formacao-tdd-dotnet8-2025" TargetMode="External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10" Type="http://schemas.openxmlformats.org/officeDocument/2006/relationships/image" Target="../media/image20.svg"/><Relationship Id="rId4" Type="http://schemas.openxmlformats.org/officeDocument/2006/relationships/image" Target="../media/image14.svg"/><Relationship Id="rId9" Type="http://schemas.openxmlformats.org/officeDocument/2006/relationships/image" Target="../media/image19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6786D4A-E789-487D-9EF0-92AB28CD0797}" type="doc">
      <dgm:prSet loTypeId="urn:microsoft.com/office/officeart/2005/8/layout/list1" loCatId="list" qsTypeId="urn:microsoft.com/office/officeart/2005/8/quickstyle/simple1" qsCatId="simple" csTypeId="urn:microsoft.com/office/officeart/2005/8/colors/accent6_2" csCatId="accent6"/>
      <dgm:spPr/>
      <dgm:t>
        <a:bodyPr/>
        <a:lstStyle/>
        <a:p>
          <a:endParaRPr lang="en-US"/>
        </a:p>
      </dgm:t>
    </dgm:pt>
    <dgm:pt modelId="{413740AB-0673-4432-9871-B8BF21D473F0}">
      <dgm:prSet/>
      <dgm:spPr/>
      <dgm:t>
        <a:bodyPr/>
        <a:lstStyle/>
        <a:p>
          <a:r>
            <a:rPr lang="en-US" b="0"/>
            <a:t>Jônatas Afonso</a:t>
          </a:r>
          <a:endParaRPr lang="en-US"/>
        </a:p>
      </dgm:t>
    </dgm:pt>
    <dgm:pt modelId="{22835048-69BD-4480-8B82-3B0BB7F1A4A4}" type="parTrans" cxnId="{520BF52C-7EDF-4E84-9F8B-44EB09410B59}">
      <dgm:prSet/>
      <dgm:spPr/>
      <dgm:t>
        <a:bodyPr/>
        <a:lstStyle/>
        <a:p>
          <a:endParaRPr lang="en-US"/>
        </a:p>
      </dgm:t>
    </dgm:pt>
    <dgm:pt modelId="{B79A17DA-5A51-4718-9027-B14E0F69F90F}" type="sibTrans" cxnId="{520BF52C-7EDF-4E84-9F8B-44EB09410B59}">
      <dgm:prSet/>
      <dgm:spPr/>
      <dgm:t>
        <a:bodyPr/>
        <a:lstStyle/>
        <a:p>
          <a:endParaRPr lang="en-US"/>
        </a:p>
      </dgm:t>
    </dgm:pt>
    <dgm:pt modelId="{A596C748-77C6-4B66-A942-BE939B3F81BC}">
      <dgm:prSet/>
      <dgm:spPr/>
      <dgm:t>
        <a:bodyPr/>
        <a:lstStyle/>
        <a:p>
          <a:r>
            <a:rPr lang="en-US" b="0"/>
            <a:t>Competências Profissionais:</a:t>
          </a:r>
          <a:endParaRPr lang="en-US"/>
        </a:p>
      </dgm:t>
    </dgm:pt>
    <dgm:pt modelId="{E06A0454-8DEF-41CC-862C-CB4EE5361FEE}" type="parTrans" cxnId="{103ED6DA-55F5-400C-A4CE-2FFAA3DAAE2A}">
      <dgm:prSet/>
      <dgm:spPr/>
      <dgm:t>
        <a:bodyPr/>
        <a:lstStyle/>
        <a:p>
          <a:endParaRPr lang="en-US"/>
        </a:p>
      </dgm:t>
    </dgm:pt>
    <dgm:pt modelId="{2E53D25B-8AF3-4FCA-BDEE-68A85B2933C3}" type="sibTrans" cxnId="{103ED6DA-55F5-400C-A4CE-2FFAA3DAAE2A}">
      <dgm:prSet/>
      <dgm:spPr/>
      <dgm:t>
        <a:bodyPr/>
        <a:lstStyle/>
        <a:p>
          <a:endParaRPr lang="en-US"/>
        </a:p>
      </dgm:t>
    </dgm:pt>
    <dgm:pt modelId="{DE60FE4E-D518-4F10-A71D-411C7312517D}">
      <dgm:prSet/>
      <dgm:spPr/>
      <dgm:t>
        <a:bodyPr/>
        <a:lstStyle/>
        <a:p>
          <a:r>
            <a:rPr lang="en-US" b="0"/>
            <a:t>Microsoft Certified Trainer</a:t>
          </a:r>
          <a:endParaRPr lang="en-US"/>
        </a:p>
      </dgm:t>
    </dgm:pt>
    <dgm:pt modelId="{8B0773A0-1634-41A3-B958-73DD08B545AE}" type="parTrans" cxnId="{FF3CA667-B52D-4FA9-8805-19324D15658A}">
      <dgm:prSet/>
      <dgm:spPr/>
      <dgm:t>
        <a:bodyPr/>
        <a:lstStyle/>
        <a:p>
          <a:endParaRPr lang="en-US"/>
        </a:p>
      </dgm:t>
    </dgm:pt>
    <dgm:pt modelId="{91E22990-A12A-4672-9D12-7CE6BD5696C4}" type="sibTrans" cxnId="{FF3CA667-B52D-4FA9-8805-19324D15658A}">
      <dgm:prSet/>
      <dgm:spPr/>
      <dgm:t>
        <a:bodyPr/>
        <a:lstStyle/>
        <a:p>
          <a:endParaRPr lang="en-US"/>
        </a:p>
      </dgm:t>
    </dgm:pt>
    <dgm:pt modelId="{DA95DAD5-3A62-4ABE-B98E-0F703A70005A}">
      <dgm:prSet/>
      <dgm:spPr/>
      <dgm:t>
        <a:bodyPr/>
        <a:lstStyle/>
        <a:p>
          <a:r>
            <a:rPr lang="en-US" b="0"/>
            <a:t>Microsoft Certified Solutions Developer</a:t>
          </a:r>
          <a:endParaRPr lang="en-US"/>
        </a:p>
      </dgm:t>
    </dgm:pt>
    <dgm:pt modelId="{88B2115B-E12C-49EA-A6A4-E62DBEB4CBF8}" type="parTrans" cxnId="{3C8D38C6-E2B6-4D2A-8D2B-507E14A5E9C3}">
      <dgm:prSet/>
      <dgm:spPr/>
      <dgm:t>
        <a:bodyPr/>
        <a:lstStyle/>
        <a:p>
          <a:endParaRPr lang="en-US"/>
        </a:p>
      </dgm:t>
    </dgm:pt>
    <dgm:pt modelId="{7AAE7861-C3A4-4119-B769-E94EEC78F1D0}" type="sibTrans" cxnId="{3C8D38C6-E2B6-4D2A-8D2B-507E14A5E9C3}">
      <dgm:prSet/>
      <dgm:spPr/>
      <dgm:t>
        <a:bodyPr/>
        <a:lstStyle/>
        <a:p>
          <a:endParaRPr lang="en-US"/>
        </a:p>
      </dgm:t>
    </dgm:pt>
    <dgm:pt modelId="{7C10501C-DCCD-48EB-B3A5-C6CF51236412}">
      <dgm:prSet/>
      <dgm:spPr/>
      <dgm:t>
        <a:bodyPr/>
        <a:lstStyle/>
        <a:p>
          <a:r>
            <a:rPr lang="en-US" b="0"/>
            <a:t>Scrumm Alliance – Certified Scrum Master</a:t>
          </a:r>
          <a:endParaRPr lang="en-US"/>
        </a:p>
      </dgm:t>
    </dgm:pt>
    <dgm:pt modelId="{9D161B59-7F33-4FC0-9E15-7DE11BCE5A02}" type="parTrans" cxnId="{CB4AC25C-B744-4A2C-A165-CBE46E173AA3}">
      <dgm:prSet/>
      <dgm:spPr/>
      <dgm:t>
        <a:bodyPr/>
        <a:lstStyle/>
        <a:p>
          <a:endParaRPr lang="en-US"/>
        </a:p>
      </dgm:t>
    </dgm:pt>
    <dgm:pt modelId="{E03F658C-4E69-4BD6-8E6B-0ED4B56301F5}" type="sibTrans" cxnId="{CB4AC25C-B744-4A2C-A165-CBE46E173AA3}">
      <dgm:prSet/>
      <dgm:spPr/>
      <dgm:t>
        <a:bodyPr/>
        <a:lstStyle/>
        <a:p>
          <a:endParaRPr lang="en-US"/>
        </a:p>
      </dgm:t>
    </dgm:pt>
    <dgm:pt modelId="{7E2B7354-1CE6-427D-A16F-8BE9F574E990}">
      <dgm:prSet/>
      <dgm:spPr/>
      <dgm:t>
        <a:bodyPr/>
        <a:lstStyle/>
        <a:p>
          <a:r>
            <a:rPr lang="en-US" b="0"/>
            <a:t>20 anos criando bugs em 4 países diferentes </a:t>
          </a:r>
          <a:r>
            <a:rPr lang="en-US" b="0">
              <a:sym typeface="Wingdings" panose="05000000000000000000" pitchFamily="2" charset="2"/>
            </a:rPr>
            <a:t></a:t>
          </a:r>
          <a:endParaRPr lang="en-US"/>
        </a:p>
      </dgm:t>
    </dgm:pt>
    <dgm:pt modelId="{8AB77335-5256-4FBA-8840-8C3C07A2082E}" type="parTrans" cxnId="{8010C8B2-49FE-4F07-BED6-51CB5F2D4E67}">
      <dgm:prSet/>
      <dgm:spPr/>
      <dgm:t>
        <a:bodyPr/>
        <a:lstStyle/>
        <a:p>
          <a:endParaRPr lang="en-US"/>
        </a:p>
      </dgm:t>
    </dgm:pt>
    <dgm:pt modelId="{116FBF64-5AE4-4B35-8195-7F65C8A45D93}" type="sibTrans" cxnId="{8010C8B2-49FE-4F07-BED6-51CB5F2D4E67}">
      <dgm:prSet/>
      <dgm:spPr/>
      <dgm:t>
        <a:bodyPr/>
        <a:lstStyle/>
        <a:p>
          <a:endParaRPr lang="en-US"/>
        </a:p>
      </dgm:t>
    </dgm:pt>
    <dgm:pt modelId="{AC539B3D-5B7C-4CBE-AFF3-1238FEF45CA3}">
      <dgm:prSet/>
      <dgm:spPr/>
      <dgm:t>
        <a:bodyPr/>
        <a:lstStyle/>
        <a:p>
          <a:r>
            <a:rPr lang="en-US" b="0"/>
            <a:t>(Brasil, Portugal, USA, UK)</a:t>
          </a:r>
          <a:endParaRPr lang="en-US"/>
        </a:p>
      </dgm:t>
    </dgm:pt>
    <dgm:pt modelId="{26EF533B-ADB9-49FD-B3CD-5CD477AAA675}" type="parTrans" cxnId="{A7D8C93F-53E7-4D27-A918-6C2C0976216A}">
      <dgm:prSet/>
      <dgm:spPr/>
      <dgm:t>
        <a:bodyPr/>
        <a:lstStyle/>
        <a:p>
          <a:endParaRPr lang="en-US"/>
        </a:p>
      </dgm:t>
    </dgm:pt>
    <dgm:pt modelId="{854E5F11-CACD-427D-93D3-BDE7B3FCCD0F}" type="sibTrans" cxnId="{A7D8C93F-53E7-4D27-A918-6C2C0976216A}">
      <dgm:prSet/>
      <dgm:spPr/>
      <dgm:t>
        <a:bodyPr/>
        <a:lstStyle/>
        <a:p>
          <a:endParaRPr lang="en-US"/>
        </a:p>
      </dgm:t>
    </dgm:pt>
    <dgm:pt modelId="{59A28A4D-7E4E-4A33-910A-912798A99F59}" type="pres">
      <dgm:prSet presAssocID="{C6786D4A-E789-487D-9EF0-92AB28CD0797}" presName="linear" presStyleCnt="0">
        <dgm:presLayoutVars>
          <dgm:dir/>
          <dgm:animLvl val="lvl"/>
          <dgm:resizeHandles val="exact"/>
        </dgm:presLayoutVars>
      </dgm:prSet>
      <dgm:spPr/>
    </dgm:pt>
    <dgm:pt modelId="{560774F1-B070-477D-8740-C82468EA9A73}" type="pres">
      <dgm:prSet presAssocID="{413740AB-0673-4432-9871-B8BF21D473F0}" presName="parentLin" presStyleCnt="0"/>
      <dgm:spPr/>
    </dgm:pt>
    <dgm:pt modelId="{4F904368-7EC7-4817-A9C0-E757DA128A20}" type="pres">
      <dgm:prSet presAssocID="{413740AB-0673-4432-9871-B8BF21D473F0}" presName="parentLeftMargin" presStyleLbl="node1" presStyleIdx="0" presStyleCnt="4"/>
      <dgm:spPr/>
    </dgm:pt>
    <dgm:pt modelId="{1C28F795-E641-4738-8253-15D9BB0D4AD5}" type="pres">
      <dgm:prSet presAssocID="{413740AB-0673-4432-9871-B8BF21D473F0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C9F461A1-C287-4ADC-A73C-1BF721477394}" type="pres">
      <dgm:prSet presAssocID="{413740AB-0673-4432-9871-B8BF21D473F0}" presName="negativeSpace" presStyleCnt="0"/>
      <dgm:spPr/>
    </dgm:pt>
    <dgm:pt modelId="{C5D84A31-8A26-49C9-842D-2AAF07D0014A}" type="pres">
      <dgm:prSet presAssocID="{413740AB-0673-4432-9871-B8BF21D473F0}" presName="childText" presStyleLbl="conFgAcc1" presStyleIdx="0" presStyleCnt="4">
        <dgm:presLayoutVars>
          <dgm:bulletEnabled val="1"/>
        </dgm:presLayoutVars>
      </dgm:prSet>
      <dgm:spPr/>
    </dgm:pt>
    <dgm:pt modelId="{B2CD95A1-95FB-4DA6-A934-6FFA372A8FA0}" type="pres">
      <dgm:prSet presAssocID="{B79A17DA-5A51-4718-9027-B14E0F69F90F}" presName="spaceBetweenRectangles" presStyleCnt="0"/>
      <dgm:spPr/>
    </dgm:pt>
    <dgm:pt modelId="{A55D137A-553A-44F8-9DDC-585086EE1EE1}" type="pres">
      <dgm:prSet presAssocID="{A596C748-77C6-4B66-A942-BE939B3F81BC}" presName="parentLin" presStyleCnt="0"/>
      <dgm:spPr/>
    </dgm:pt>
    <dgm:pt modelId="{FC3E3CAF-D4E4-40CB-9177-04FBFC115D52}" type="pres">
      <dgm:prSet presAssocID="{A596C748-77C6-4B66-A942-BE939B3F81BC}" presName="parentLeftMargin" presStyleLbl="node1" presStyleIdx="0" presStyleCnt="4"/>
      <dgm:spPr/>
    </dgm:pt>
    <dgm:pt modelId="{0FB7BA8F-E923-4C0B-B505-DB1C962202A4}" type="pres">
      <dgm:prSet presAssocID="{A596C748-77C6-4B66-A942-BE939B3F81BC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8C186CCA-E1AE-4BD7-B9DB-77C5A309FF64}" type="pres">
      <dgm:prSet presAssocID="{A596C748-77C6-4B66-A942-BE939B3F81BC}" presName="negativeSpace" presStyleCnt="0"/>
      <dgm:spPr/>
    </dgm:pt>
    <dgm:pt modelId="{4EC25D52-76F7-4695-864B-7A391D6F1AB8}" type="pres">
      <dgm:prSet presAssocID="{A596C748-77C6-4B66-A942-BE939B3F81BC}" presName="childText" presStyleLbl="conFgAcc1" presStyleIdx="1" presStyleCnt="4">
        <dgm:presLayoutVars>
          <dgm:bulletEnabled val="1"/>
        </dgm:presLayoutVars>
      </dgm:prSet>
      <dgm:spPr/>
    </dgm:pt>
    <dgm:pt modelId="{B67D7ED2-EA16-4759-898B-B10A27D8FA68}" type="pres">
      <dgm:prSet presAssocID="{2E53D25B-8AF3-4FCA-BDEE-68A85B2933C3}" presName="spaceBetweenRectangles" presStyleCnt="0"/>
      <dgm:spPr/>
    </dgm:pt>
    <dgm:pt modelId="{06024EA6-FA02-4F79-B687-E9A883D9A250}" type="pres">
      <dgm:prSet presAssocID="{7E2B7354-1CE6-427D-A16F-8BE9F574E990}" presName="parentLin" presStyleCnt="0"/>
      <dgm:spPr/>
    </dgm:pt>
    <dgm:pt modelId="{A97F83F4-F93B-41CE-AB76-68FAEF4FD3C7}" type="pres">
      <dgm:prSet presAssocID="{7E2B7354-1CE6-427D-A16F-8BE9F574E990}" presName="parentLeftMargin" presStyleLbl="node1" presStyleIdx="1" presStyleCnt="4"/>
      <dgm:spPr/>
    </dgm:pt>
    <dgm:pt modelId="{629E1485-EC38-4258-BB58-3AAA0CFA6EF7}" type="pres">
      <dgm:prSet presAssocID="{7E2B7354-1CE6-427D-A16F-8BE9F574E990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25EE435D-144D-4303-BA5C-EB44A2D9C127}" type="pres">
      <dgm:prSet presAssocID="{7E2B7354-1CE6-427D-A16F-8BE9F574E990}" presName="negativeSpace" presStyleCnt="0"/>
      <dgm:spPr/>
    </dgm:pt>
    <dgm:pt modelId="{48530C69-0F10-4908-A507-AA3779718BAF}" type="pres">
      <dgm:prSet presAssocID="{7E2B7354-1CE6-427D-A16F-8BE9F574E990}" presName="childText" presStyleLbl="conFgAcc1" presStyleIdx="2" presStyleCnt="4">
        <dgm:presLayoutVars>
          <dgm:bulletEnabled val="1"/>
        </dgm:presLayoutVars>
      </dgm:prSet>
      <dgm:spPr/>
    </dgm:pt>
    <dgm:pt modelId="{3D15F0DB-81A0-4C87-8703-2DC00A454603}" type="pres">
      <dgm:prSet presAssocID="{116FBF64-5AE4-4B35-8195-7F65C8A45D93}" presName="spaceBetweenRectangles" presStyleCnt="0"/>
      <dgm:spPr/>
    </dgm:pt>
    <dgm:pt modelId="{7464D9AC-2451-4E4B-8CBD-4FF432956DCC}" type="pres">
      <dgm:prSet presAssocID="{AC539B3D-5B7C-4CBE-AFF3-1238FEF45CA3}" presName="parentLin" presStyleCnt="0"/>
      <dgm:spPr/>
    </dgm:pt>
    <dgm:pt modelId="{7ED27C64-E51B-4945-A8E9-EB75D049DA20}" type="pres">
      <dgm:prSet presAssocID="{AC539B3D-5B7C-4CBE-AFF3-1238FEF45CA3}" presName="parentLeftMargin" presStyleLbl="node1" presStyleIdx="2" presStyleCnt="4"/>
      <dgm:spPr/>
    </dgm:pt>
    <dgm:pt modelId="{A8FBD50E-8558-4CC0-81F3-C1DADF9CCC5B}" type="pres">
      <dgm:prSet presAssocID="{AC539B3D-5B7C-4CBE-AFF3-1238FEF45CA3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7239774A-78EA-45BB-BEE4-13705FDD132B}" type="pres">
      <dgm:prSet presAssocID="{AC539B3D-5B7C-4CBE-AFF3-1238FEF45CA3}" presName="negativeSpace" presStyleCnt="0"/>
      <dgm:spPr/>
    </dgm:pt>
    <dgm:pt modelId="{9930960E-6F82-436C-8296-28879CE8FE2B}" type="pres">
      <dgm:prSet presAssocID="{AC539B3D-5B7C-4CBE-AFF3-1238FEF45CA3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F1E6121F-71C2-4A9F-BA52-18470D00117D}" type="presOf" srcId="{413740AB-0673-4432-9871-B8BF21D473F0}" destId="{4F904368-7EC7-4817-A9C0-E757DA128A20}" srcOrd="0" destOrd="0" presId="urn:microsoft.com/office/officeart/2005/8/layout/list1"/>
    <dgm:cxn modelId="{73270E2A-40EE-4F7D-918A-D5084649552A}" type="presOf" srcId="{413740AB-0673-4432-9871-B8BF21D473F0}" destId="{1C28F795-E641-4738-8253-15D9BB0D4AD5}" srcOrd="1" destOrd="0" presId="urn:microsoft.com/office/officeart/2005/8/layout/list1"/>
    <dgm:cxn modelId="{520BF52C-7EDF-4E84-9F8B-44EB09410B59}" srcId="{C6786D4A-E789-487D-9EF0-92AB28CD0797}" destId="{413740AB-0673-4432-9871-B8BF21D473F0}" srcOrd="0" destOrd="0" parTransId="{22835048-69BD-4480-8B82-3B0BB7F1A4A4}" sibTransId="{B79A17DA-5A51-4718-9027-B14E0F69F90F}"/>
    <dgm:cxn modelId="{A7D8C93F-53E7-4D27-A918-6C2C0976216A}" srcId="{C6786D4A-E789-487D-9EF0-92AB28CD0797}" destId="{AC539B3D-5B7C-4CBE-AFF3-1238FEF45CA3}" srcOrd="3" destOrd="0" parTransId="{26EF533B-ADB9-49FD-B3CD-5CD477AAA675}" sibTransId="{854E5F11-CACD-427D-93D3-BDE7B3FCCD0F}"/>
    <dgm:cxn modelId="{CB4AC25C-B744-4A2C-A165-CBE46E173AA3}" srcId="{A596C748-77C6-4B66-A942-BE939B3F81BC}" destId="{7C10501C-DCCD-48EB-B3A5-C6CF51236412}" srcOrd="2" destOrd="0" parTransId="{9D161B59-7F33-4FC0-9E15-7DE11BCE5A02}" sibTransId="{E03F658C-4E69-4BD6-8E6B-0ED4B56301F5}"/>
    <dgm:cxn modelId="{A6C5D765-A7D7-4571-B2F1-0E052C25D43F}" type="presOf" srcId="{7C10501C-DCCD-48EB-B3A5-C6CF51236412}" destId="{4EC25D52-76F7-4695-864B-7A391D6F1AB8}" srcOrd="0" destOrd="2" presId="urn:microsoft.com/office/officeart/2005/8/layout/list1"/>
    <dgm:cxn modelId="{FF3CA667-B52D-4FA9-8805-19324D15658A}" srcId="{A596C748-77C6-4B66-A942-BE939B3F81BC}" destId="{DE60FE4E-D518-4F10-A71D-411C7312517D}" srcOrd="0" destOrd="0" parTransId="{8B0773A0-1634-41A3-B958-73DD08B545AE}" sibTransId="{91E22990-A12A-4672-9D12-7CE6BD5696C4}"/>
    <dgm:cxn modelId="{9F053869-ACD9-4638-A959-238494403B74}" type="presOf" srcId="{C6786D4A-E789-487D-9EF0-92AB28CD0797}" destId="{59A28A4D-7E4E-4A33-910A-912798A99F59}" srcOrd="0" destOrd="0" presId="urn:microsoft.com/office/officeart/2005/8/layout/list1"/>
    <dgm:cxn modelId="{87E5D649-503F-4FEB-92B3-800F2E8057C0}" type="presOf" srcId="{7E2B7354-1CE6-427D-A16F-8BE9F574E990}" destId="{629E1485-EC38-4258-BB58-3AAA0CFA6EF7}" srcOrd="1" destOrd="0" presId="urn:microsoft.com/office/officeart/2005/8/layout/list1"/>
    <dgm:cxn modelId="{6E8AE34A-0447-4AEF-9189-16A65D55617E}" type="presOf" srcId="{DE60FE4E-D518-4F10-A71D-411C7312517D}" destId="{4EC25D52-76F7-4695-864B-7A391D6F1AB8}" srcOrd="0" destOrd="0" presId="urn:microsoft.com/office/officeart/2005/8/layout/list1"/>
    <dgm:cxn modelId="{79A08856-A2FB-4629-A9F8-06007A197A6A}" type="presOf" srcId="{A596C748-77C6-4B66-A942-BE939B3F81BC}" destId="{FC3E3CAF-D4E4-40CB-9177-04FBFC115D52}" srcOrd="0" destOrd="0" presId="urn:microsoft.com/office/officeart/2005/8/layout/list1"/>
    <dgm:cxn modelId="{AF5E4186-3E9F-4CB2-9685-54A65FD892E7}" type="presOf" srcId="{A596C748-77C6-4B66-A942-BE939B3F81BC}" destId="{0FB7BA8F-E923-4C0B-B505-DB1C962202A4}" srcOrd="1" destOrd="0" presId="urn:microsoft.com/office/officeart/2005/8/layout/list1"/>
    <dgm:cxn modelId="{987AF29F-56C3-4A7F-96E6-976503E80FBD}" type="presOf" srcId="{DA95DAD5-3A62-4ABE-B98E-0F703A70005A}" destId="{4EC25D52-76F7-4695-864B-7A391D6F1AB8}" srcOrd="0" destOrd="1" presId="urn:microsoft.com/office/officeart/2005/8/layout/list1"/>
    <dgm:cxn modelId="{8010C8B2-49FE-4F07-BED6-51CB5F2D4E67}" srcId="{C6786D4A-E789-487D-9EF0-92AB28CD0797}" destId="{7E2B7354-1CE6-427D-A16F-8BE9F574E990}" srcOrd="2" destOrd="0" parTransId="{8AB77335-5256-4FBA-8840-8C3C07A2082E}" sibTransId="{116FBF64-5AE4-4B35-8195-7F65C8A45D93}"/>
    <dgm:cxn modelId="{3C8D38C6-E2B6-4D2A-8D2B-507E14A5E9C3}" srcId="{A596C748-77C6-4B66-A942-BE939B3F81BC}" destId="{DA95DAD5-3A62-4ABE-B98E-0F703A70005A}" srcOrd="1" destOrd="0" parTransId="{88B2115B-E12C-49EA-A6A4-E62DBEB4CBF8}" sibTransId="{7AAE7861-C3A4-4119-B769-E94EEC78F1D0}"/>
    <dgm:cxn modelId="{57234CCA-DEF2-4967-8294-DEC7CD2C2645}" type="presOf" srcId="{AC539B3D-5B7C-4CBE-AFF3-1238FEF45CA3}" destId="{7ED27C64-E51B-4945-A8E9-EB75D049DA20}" srcOrd="0" destOrd="0" presId="urn:microsoft.com/office/officeart/2005/8/layout/list1"/>
    <dgm:cxn modelId="{73C950CE-0DC9-40CE-A0A0-DE999A71DAC4}" type="presOf" srcId="{7E2B7354-1CE6-427D-A16F-8BE9F574E990}" destId="{A97F83F4-F93B-41CE-AB76-68FAEF4FD3C7}" srcOrd="0" destOrd="0" presId="urn:microsoft.com/office/officeart/2005/8/layout/list1"/>
    <dgm:cxn modelId="{103ED6DA-55F5-400C-A4CE-2FFAA3DAAE2A}" srcId="{C6786D4A-E789-487D-9EF0-92AB28CD0797}" destId="{A596C748-77C6-4B66-A942-BE939B3F81BC}" srcOrd="1" destOrd="0" parTransId="{E06A0454-8DEF-41CC-862C-CB4EE5361FEE}" sibTransId="{2E53D25B-8AF3-4FCA-BDEE-68A85B2933C3}"/>
    <dgm:cxn modelId="{B16742F7-967F-4BC1-B2D3-36FF03153170}" type="presOf" srcId="{AC539B3D-5B7C-4CBE-AFF3-1238FEF45CA3}" destId="{A8FBD50E-8558-4CC0-81F3-C1DADF9CCC5B}" srcOrd="1" destOrd="0" presId="urn:microsoft.com/office/officeart/2005/8/layout/list1"/>
    <dgm:cxn modelId="{3D3D182E-A58A-428B-BA17-59425FC277A5}" type="presParOf" srcId="{59A28A4D-7E4E-4A33-910A-912798A99F59}" destId="{560774F1-B070-477D-8740-C82468EA9A73}" srcOrd="0" destOrd="0" presId="urn:microsoft.com/office/officeart/2005/8/layout/list1"/>
    <dgm:cxn modelId="{AF01B430-360B-4B96-84D8-14268395955C}" type="presParOf" srcId="{560774F1-B070-477D-8740-C82468EA9A73}" destId="{4F904368-7EC7-4817-A9C0-E757DA128A20}" srcOrd="0" destOrd="0" presId="urn:microsoft.com/office/officeart/2005/8/layout/list1"/>
    <dgm:cxn modelId="{DBC6E94E-E65C-42C8-AB88-A7D13AC5DB41}" type="presParOf" srcId="{560774F1-B070-477D-8740-C82468EA9A73}" destId="{1C28F795-E641-4738-8253-15D9BB0D4AD5}" srcOrd="1" destOrd="0" presId="urn:microsoft.com/office/officeart/2005/8/layout/list1"/>
    <dgm:cxn modelId="{987EE5B8-784C-48C0-A5CE-4E22B470794E}" type="presParOf" srcId="{59A28A4D-7E4E-4A33-910A-912798A99F59}" destId="{C9F461A1-C287-4ADC-A73C-1BF721477394}" srcOrd="1" destOrd="0" presId="urn:microsoft.com/office/officeart/2005/8/layout/list1"/>
    <dgm:cxn modelId="{E1D1A70F-08B1-43A7-AF9E-FB56ABF746E3}" type="presParOf" srcId="{59A28A4D-7E4E-4A33-910A-912798A99F59}" destId="{C5D84A31-8A26-49C9-842D-2AAF07D0014A}" srcOrd="2" destOrd="0" presId="urn:microsoft.com/office/officeart/2005/8/layout/list1"/>
    <dgm:cxn modelId="{3FBE398B-7C34-4DA9-BFF1-2058B062E1CD}" type="presParOf" srcId="{59A28A4D-7E4E-4A33-910A-912798A99F59}" destId="{B2CD95A1-95FB-4DA6-A934-6FFA372A8FA0}" srcOrd="3" destOrd="0" presId="urn:microsoft.com/office/officeart/2005/8/layout/list1"/>
    <dgm:cxn modelId="{324F09A1-0EAA-4B18-9850-7E4C53785C98}" type="presParOf" srcId="{59A28A4D-7E4E-4A33-910A-912798A99F59}" destId="{A55D137A-553A-44F8-9DDC-585086EE1EE1}" srcOrd="4" destOrd="0" presId="urn:microsoft.com/office/officeart/2005/8/layout/list1"/>
    <dgm:cxn modelId="{8B935E83-57FB-4FD5-8A7B-51F3D3C9B33F}" type="presParOf" srcId="{A55D137A-553A-44F8-9DDC-585086EE1EE1}" destId="{FC3E3CAF-D4E4-40CB-9177-04FBFC115D52}" srcOrd="0" destOrd="0" presId="urn:microsoft.com/office/officeart/2005/8/layout/list1"/>
    <dgm:cxn modelId="{86053370-7424-4353-B2EC-74BC93334FEB}" type="presParOf" srcId="{A55D137A-553A-44F8-9DDC-585086EE1EE1}" destId="{0FB7BA8F-E923-4C0B-B505-DB1C962202A4}" srcOrd="1" destOrd="0" presId="urn:microsoft.com/office/officeart/2005/8/layout/list1"/>
    <dgm:cxn modelId="{A69BB976-5EEF-4DD0-8A27-1251ED6B5BBF}" type="presParOf" srcId="{59A28A4D-7E4E-4A33-910A-912798A99F59}" destId="{8C186CCA-E1AE-4BD7-B9DB-77C5A309FF64}" srcOrd="5" destOrd="0" presId="urn:microsoft.com/office/officeart/2005/8/layout/list1"/>
    <dgm:cxn modelId="{BF8CCC5C-E2EA-4663-8AD0-4121ED273154}" type="presParOf" srcId="{59A28A4D-7E4E-4A33-910A-912798A99F59}" destId="{4EC25D52-76F7-4695-864B-7A391D6F1AB8}" srcOrd="6" destOrd="0" presId="urn:microsoft.com/office/officeart/2005/8/layout/list1"/>
    <dgm:cxn modelId="{C89BA997-F47E-4C9C-B759-0412EF9212AE}" type="presParOf" srcId="{59A28A4D-7E4E-4A33-910A-912798A99F59}" destId="{B67D7ED2-EA16-4759-898B-B10A27D8FA68}" srcOrd="7" destOrd="0" presId="urn:microsoft.com/office/officeart/2005/8/layout/list1"/>
    <dgm:cxn modelId="{B834B582-9175-4771-AC02-0D8751B539E6}" type="presParOf" srcId="{59A28A4D-7E4E-4A33-910A-912798A99F59}" destId="{06024EA6-FA02-4F79-B687-E9A883D9A250}" srcOrd="8" destOrd="0" presId="urn:microsoft.com/office/officeart/2005/8/layout/list1"/>
    <dgm:cxn modelId="{C838FE96-C4C4-46A1-85DB-D51CB6E8B1E6}" type="presParOf" srcId="{06024EA6-FA02-4F79-B687-E9A883D9A250}" destId="{A97F83F4-F93B-41CE-AB76-68FAEF4FD3C7}" srcOrd="0" destOrd="0" presId="urn:microsoft.com/office/officeart/2005/8/layout/list1"/>
    <dgm:cxn modelId="{B7E6FA2A-0E18-4BDC-9270-2A9C8E18E5FE}" type="presParOf" srcId="{06024EA6-FA02-4F79-B687-E9A883D9A250}" destId="{629E1485-EC38-4258-BB58-3AAA0CFA6EF7}" srcOrd="1" destOrd="0" presId="urn:microsoft.com/office/officeart/2005/8/layout/list1"/>
    <dgm:cxn modelId="{8C627CD3-326B-42F9-8DFD-B183406108D3}" type="presParOf" srcId="{59A28A4D-7E4E-4A33-910A-912798A99F59}" destId="{25EE435D-144D-4303-BA5C-EB44A2D9C127}" srcOrd="9" destOrd="0" presId="urn:microsoft.com/office/officeart/2005/8/layout/list1"/>
    <dgm:cxn modelId="{9B538CCF-9939-474C-9C88-BF2499EAC583}" type="presParOf" srcId="{59A28A4D-7E4E-4A33-910A-912798A99F59}" destId="{48530C69-0F10-4908-A507-AA3779718BAF}" srcOrd="10" destOrd="0" presId="urn:microsoft.com/office/officeart/2005/8/layout/list1"/>
    <dgm:cxn modelId="{FE052ED7-01B4-442E-B9F8-F9B48972136B}" type="presParOf" srcId="{59A28A4D-7E4E-4A33-910A-912798A99F59}" destId="{3D15F0DB-81A0-4C87-8703-2DC00A454603}" srcOrd="11" destOrd="0" presId="urn:microsoft.com/office/officeart/2005/8/layout/list1"/>
    <dgm:cxn modelId="{3F0356F7-974B-4163-9107-96DE8AC24EF3}" type="presParOf" srcId="{59A28A4D-7E4E-4A33-910A-912798A99F59}" destId="{7464D9AC-2451-4E4B-8CBD-4FF432956DCC}" srcOrd="12" destOrd="0" presId="urn:microsoft.com/office/officeart/2005/8/layout/list1"/>
    <dgm:cxn modelId="{180354AD-AD58-418F-9571-84B440B29CCF}" type="presParOf" srcId="{7464D9AC-2451-4E4B-8CBD-4FF432956DCC}" destId="{7ED27C64-E51B-4945-A8E9-EB75D049DA20}" srcOrd="0" destOrd="0" presId="urn:microsoft.com/office/officeart/2005/8/layout/list1"/>
    <dgm:cxn modelId="{484B039B-9919-464B-AC6E-AC32C7B57E0D}" type="presParOf" srcId="{7464D9AC-2451-4E4B-8CBD-4FF432956DCC}" destId="{A8FBD50E-8558-4CC0-81F3-C1DADF9CCC5B}" srcOrd="1" destOrd="0" presId="urn:microsoft.com/office/officeart/2005/8/layout/list1"/>
    <dgm:cxn modelId="{9D4B5161-308D-4D8A-99F8-6E8F95356D01}" type="presParOf" srcId="{59A28A4D-7E4E-4A33-910A-912798A99F59}" destId="{7239774A-78EA-45BB-BEE4-13705FDD132B}" srcOrd="13" destOrd="0" presId="urn:microsoft.com/office/officeart/2005/8/layout/list1"/>
    <dgm:cxn modelId="{8EACC2CB-F7C4-4748-9C58-48B28373D9D3}" type="presParOf" srcId="{59A28A4D-7E4E-4A33-910A-912798A99F59}" destId="{9930960E-6F82-436C-8296-28879CE8FE2B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3C54F89-0F08-4529-BB01-3D88B58DDEA3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6B88DDB6-E853-48D4-B47E-09C40C341D34}">
      <dgm:prSet/>
      <dgm:spPr/>
      <dgm:t>
        <a:bodyPr/>
        <a:lstStyle/>
        <a:p>
          <a:pPr>
            <a:lnSpc>
              <a:spcPct val="100000"/>
            </a:lnSpc>
          </a:pPr>
          <a:r>
            <a:rPr lang="pt-PT"/>
            <a:t>Nome</a:t>
          </a:r>
          <a:endParaRPr lang="en-US"/>
        </a:p>
      </dgm:t>
    </dgm:pt>
    <dgm:pt modelId="{3D7745F1-0112-42A9-B8D4-F37092182E46}" type="parTrans" cxnId="{654138C1-21BA-49D1-9265-72913EE5FEE4}">
      <dgm:prSet/>
      <dgm:spPr/>
      <dgm:t>
        <a:bodyPr/>
        <a:lstStyle/>
        <a:p>
          <a:endParaRPr lang="en-US"/>
        </a:p>
      </dgm:t>
    </dgm:pt>
    <dgm:pt modelId="{4A7018E6-6F5E-4AA4-B7A9-00786380967A}" type="sibTrans" cxnId="{654138C1-21BA-49D1-9265-72913EE5FEE4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35F87AA0-8F59-4BC0-B5AB-EAA6BAE0C88E}">
      <dgm:prSet/>
      <dgm:spPr/>
      <dgm:t>
        <a:bodyPr/>
        <a:lstStyle/>
        <a:p>
          <a:pPr>
            <a:lnSpc>
              <a:spcPct val="100000"/>
            </a:lnSpc>
          </a:pPr>
          <a:r>
            <a:rPr lang="pt-PT"/>
            <a:t>Empresa</a:t>
          </a:r>
          <a:endParaRPr lang="en-US"/>
        </a:p>
      </dgm:t>
    </dgm:pt>
    <dgm:pt modelId="{B67EFA63-B580-4E88-9617-B1CC614AEB27}" type="parTrans" cxnId="{6CECEDF6-6597-46E9-8499-0129D3446FE5}">
      <dgm:prSet/>
      <dgm:spPr/>
      <dgm:t>
        <a:bodyPr/>
        <a:lstStyle/>
        <a:p>
          <a:endParaRPr lang="en-US"/>
        </a:p>
      </dgm:t>
    </dgm:pt>
    <dgm:pt modelId="{E6369EFC-1622-41F3-B633-EC5D19A31946}" type="sibTrans" cxnId="{6CECEDF6-6597-46E9-8499-0129D3446FE5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B12CA401-9CB6-47E9-AE9E-6C3F6AB4DD42}">
      <dgm:prSet/>
      <dgm:spPr/>
      <dgm:t>
        <a:bodyPr/>
        <a:lstStyle/>
        <a:p>
          <a:pPr>
            <a:lnSpc>
              <a:spcPct val="100000"/>
            </a:lnSpc>
          </a:pPr>
          <a:r>
            <a:rPr lang="pt-PT"/>
            <a:t>Experiência Prévia com TDD</a:t>
          </a:r>
          <a:endParaRPr lang="en-US"/>
        </a:p>
      </dgm:t>
    </dgm:pt>
    <dgm:pt modelId="{AD37DDF0-3614-45D2-9DA4-5FA72F87369E}" type="parTrans" cxnId="{E820B329-54E3-49CF-B667-C265FB0AEFF2}">
      <dgm:prSet/>
      <dgm:spPr/>
      <dgm:t>
        <a:bodyPr/>
        <a:lstStyle/>
        <a:p>
          <a:endParaRPr lang="en-US"/>
        </a:p>
      </dgm:t>
    </dgm:pt>
    <dgm:pt modelId="{FC639586-7E74-4CDA-8950-A7CBB7A1BE74}" type="sibTrans" cxnId="{E820B329-54E3-49CF-B667-C265FB0AEFF2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F0DA7F92-B699-44AA-B5EA-0EF9B2975F87}">
      <dgm:prSet/>
      <dgm:spPr/>
      <dgm:t>
        <a:bodyPr/>
        <a:lstStyle/>
        <a:p>
          <a:pPr>
            <a:lnSpc>
              <a:spcPct val="100000"/>
            </a:lnSpc>
          </a:pPr>
          <a:r>
            <a:rPr lang="pt-PT"/>
            <a:t>Expectativas sobre este curso</a:t>
          </a:r>
          <a:endParaRPr lang="en-US"/>
        </a:p>
      </dgm:t>
    </dgm:pt>
    <dgm:pt modelId="{C483666B-A787-45ED-B1A4-9B9791C15D8E}" type="parTrans" cxnId="{F471781B-A571-402C-875A-94A32B5896BD}">
      <dgm:prSet/>
      <dgm:spPr/>
      <dgm:t>
        <a:bodyPr/>
        <a:lstStyle/>
        <a:p>
          <a:endParaRPr lang="en-US"/>
        </a:p>
      </dgm:t>
    </dgm:pt>
    <dgm:pt modelId="{DBF059EC-C922-4019-B699-0BE4551C5F18}" type="sibTrans" cxnId="{F471781B-A571-402C-875A-94A32B5896BD}">
      <dgm:prSet/>
      <dgm:spPr/>
      <dgm:t>
        <a:bodyPr/>
        <a:lstStyle/>
        <a:p>
          <a:endParaRPr lang="en-US"/>
        </a:p>
      </dgm:t>
    </dgm:pt>
    <dgm:pt modelId="{3C7A5FDF-C08E-47BD-967F-237BFD10CD41}" type="pres">
      <dgm:prSet presAssocID="{73C54F89-0F08-4529-BB01-3D88B58DDEA3}" presName="root" presStyleCnt="0">
        <dgm:presLayoutVars>
          <dgm:dir/>
          <dgm:resizeHandles val="exact"/>
        </dgm:presLayoutVars>
      </dgm:prSet>
      <dgm:spPr/>
    </dgm:pt>
    <dgm:pt modelId="{8AE5F654-297A-46D7-AE03-2C1525DA03EB}" type="pres">
      <dgm:prSet presAssocID="{73C54F89-0F08-4529-BB01-3D88B58DDEA3}" presName="container" presStyleCnt="0">
        <dgm:presLayoutVars>
          <dgm:dir/>
          <dgm:resizeHandles val="exact"/>
        </dgm:presLayoutVars>
      </dgm:prSet>
      <dgm:spPr/>
    </dgm:pt>
    <dgm:pt modelId="{27901EEE-481B-45A4-A185-34163B730313}" type="pres">
      <dgm:prSet presAssocID="{6B88DDB6-E853-48D4-B47E-09C40C341D34}" presName="compNode" presStyleCnt="0"/>
      <dgm:spPr/>
    </dgm:pt>
    <dgm:pt modelId="{A84B1F87-DD57-4EAE-BADE-08FC9767A0F7}" type="pres">
      <dgm:prSet presAssocID="{6B88DDB6-E853-48D4-B47E-09C40C341D34}" presName="iconBgRect" presStyleLbl="bgShp" presStyleIdx="0" presStyleCnt="4"/>
      <dgm:spPr/>
    </dgm:pt>
    <dgm:pt modelId="{D2F5C32B-CC97-4526-9FAD-E62EA67DFAE4}" type="pres">
      <dgm:prSet presAssocID="{6B88DDB6-E853-48D4-B47E-09C40C341D34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lp"/>
        </a:ext>
      </dgm:extLst>
    </dgm:pt>
    <dgm:pt modelId="{FF12B1FB-A514-45D0-82D6-BAC72B4D1AD3}" type="pres">
      <dgm:prSet presAssocID="{6B88DDB6-E853-48D4-B47E-09C40C341D34}" presName="spaceRect" presStyleCnt="0"/>
      <dgm:spPr/>
    </dgm:pt>
    <dgm:pt modelId="{5C9081B1-E86A-478F-96C1-D08948DA1F91}" type="pres">
      <dgm:prSet presAssocID="{6B88DDB6-E853-48D4-B47E-09C40C341D34}" presName="textRect" presStyleLbl="revTx" presStyleIdx="0" presStyleCnt="4">
        <dgm:presLayoutVars>
          <dgm:chMax val="1"/>
          <dgm:chPref val="1"/>
        </dgm:presLayoutVars>
      </dgm:prSet>
      <dgm:spPr/>
    </dgm:pt>
    <dgm:pt modelId="{50FBCB98-69B8-4F5A-9095-270BC2878F7A}" type="pres">
      <dgm:prSet presAssocID="{4A7018E6-6F5E-4AA4-B7A9-00786380967A}" presName="sibTrans" presStyleLbl="sibTrans2D1" presStyleIdx="0" presStyleCnt="0"/>
      <dgm:spPr/>
    </dgm:pt>
    <dgm:pt modelId="{4787F091-6BFC-41C1-B9A8-4548B56CDFF0}" type="pres">
      <dgm:prSet presAssocID="{35F87AA0-8F59-4BC0-B5AB-EAA6BAE0C88E}" presName="compNode" presStyleCnt="0"/>
      <dgm:spPr/>
    </dgm:pt>
    <dgm:pt modelId="{B8F353B7-4C59-48E0-ACDA-B65006FF50A7}" type="pres">
      <dgm:prSet presAssocID="{35F87AA0-8F59-4BC0-B5AB-EAA6BAE0C88E}" presName="iconBgRect" presStyleLbl="bgShp" presStyleIdx="1" presStyleCnt="4"/>
      <dgm:spPr/>
    </dgm:pt>
    <dgm:pt modelId="{9D57D4B9-F21F-42CC-ACA8-099DE0CE315E}" type="pres">
      <dgm:prSet presAssocID="{35F87AA0-8F59-4BC0-B5AB-EAA6BAE0C88E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difício"/>
        </a:ext>
      </dgm:extLst>
    </dgm:pt>
    <dgm:pt modelId="{5F9C9F33-98D7-4073-AC3D-8ED9FF5AE1AB}" type="pres">
      <dgm:prSet presAssocID="{35F87AA0-8F59-4BC0-B5AB-EAA6BAE0C88E}" presName="spaceRect" presStyleCnt="0"/>
      <dgm:spPr/>
    </dgm:pt>
    <dgm:pt modelId="{D26B6798-47E1-489D-A0BF-98CE04BF550C}" type="pres">
      <dgm:prSet presAssocID="{35F87AA0-8F59-4BC0-B5AB-EAA6BAE0C88E}" presName="textRect" presStyleLbl="revTx" presStyleIdx="1" presStyleCnt="4">
        <dgm:presLayoutVars>
          <dgm:chMax val="1"/>
          <dgm:chPref val="1"/>
        </dgm:presLayoutVars>
      </dgm:prSet>
      <dgm:spPr/>
    </dgm:pt>
    <dgm:pt modelId="{EB03C91F-38D6-4BAD-960C-C0D201A47E84}" type="pres">
      <dgm:prSet presAssocID="{E6369EFC-1622-41F3-B633-EC5D19A31946}" presName="sibTrans" presStyleLbl="sibTrans2D1" presStyleIdx="0" presStyleCnt="0"/>
      <dgm:spPr/>
    </dgm:pt>
    <dgm:pt modelId="{AB77C9AF-2011-4765-A869-B2B06F5F4551}" type="pres">
      <dgm:prSet presAssocID="{B12CA401-9CB6-47E9-AE9E-6C3F6AB4DD42}" presName="compNode" presStyleCnt="0"/>
      <dgm:spPr/>
    </dgm:pt>
    <dgm:pt modelId="{D55E6F4B-97B7-4BED-9B1D-A7CDB1715ACC}" type="pres">
      <dgm:prSet presAssocID="{B12CA401-9CB6-47E9-AE9E-6C3F6AB4DD42}" presName="iconBgRect" presStyleLbl="bgShp" presStyleIdx="2" presStyleCnt="4"/>
      <dgm:spPr/>
    </dgm:pt>
    <dgm:pt modelId="{6A45D9B7-4B82-45C0-BAA6-121F10D3BD52}" type="pres">
      <dgm:prSet presAssocID="{B12CA401-9CB6-47E9-AE9E-6C3F6AB4DD42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rca de seleção"/>
        </a:ext>
      </dgm:extLst>
    </dgm:pt>
    <dgm:pt modelId="{3F1A95A3-C66C-4B5B-900B-AA1E14092E3A}" type="pres">
      <dgm:prSet presAssocID="{B12CA401-9CB6-47E9-AE9E-6C3F6AB4DD42}" presName="spaceRect" presStyleCnt="0"/>
      <dgm:spPr/>
    </dgm:pt>
    <dgm:pt modelId="{C0C57196-D36A-44F6-8EE3-D33E4536497B}" type="pres">
      <dgm:prSet presAssocID="{B12CA401-9CB6-47E9-AE9E-6C3F6AB4DD42}" presName="textRect" presStyleLbl="revTx" presStyleIdx="2" presStyleCnt="4">
        <dgm:presLayoutVars>
          <dgm:chMax val="1"/>
          <dgm:chPref val="1"/>
        </dgm:presLayoutVars>
      </dgm:prSet>
      <dgm:spPr/>
    </dgm:pt>
    <dgm:pt modelId="{1DF8A334-F4B7-4161-8814-D8AD70F4B453}" type="pres">
      <dgm:prSet presAssocID="{FC639586-7E74-4CDA-8950-A7CBB7A1BE74}" presName="sibTrans" presStyleLbl="sibTrans2D1" presStyleIdx="0" presStyleCnt="0"/>
      <dgm:spPr/>
    </dgm:pt>
    <dgm:pt modelId="{B62AEBC1-EA71-44A3-A7B0-8A25CB71BA0A}" type="pres">
      <dgm:prSet presAssocID="{F0DA7F92-B699-44AA-B5EA-0EF9B2975F87}" presName="compNode" presStyleCnt="0"/>
      <dgm:spPr/>
    </dgm:pt>
    <dgm:pt modelId="{74B8F057-0B6C-4D32-B3D9-3FD0765E970E}" type="pres">
      <dgm:prSet presAssocID="{F0DA7F92-B699-44AA-B5EA-0EF9B2975F87}" presName="iconBgRect" presStyleLbl="bgShp" presStyleIdx="3" presStyleCnt="4"/>
      <dgm:spPr/>
    </dgm:pt>
    <dgm:pt modelId="{AC9017A7-ED2D-41F7-97B4-9E41A04488E2}" type="pres">
      <dgm:prSet presAssocID="{F0DA7F92-B699-44AA-B5EA-0EF9B2975F87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sta de Verificação"/>
        </a:ext>
      </dgm:extLst>
    </dgm:pt>
    <dgm:pt modelId="{31D3BAD8-5A20-4ADF-915A-CB8CD3268EC0}" type="pres">
      <dgm:prSet presAssocID="{F0DA7F92-B699-44AA-B5EA-0EF9B2975F87}" presName="spaceRect" presStyleCnt="0"/>
      <dgm:spPr/>
    </dgm:pt>
    <dgm:pt modelId="{884A74B4-1819-4F78-8890-B49CDB1C615A}" type="pres">
      <dgm:prSet presAssocID="{F0DA7F92-B699-44AA-B5EA-0EF9B2975F87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32355908-D5CA-47B2-9423-58E4F73882AB}" type="presOf" srcId="{73C54F89-0F08-4529-BB01-3D88B58DDEA3}" destId="{3C7A5FDF-C08E-47BD-967F-237BFD10CD41}" srcOrd="0" destOrd="0" presId="urn:microsoft.com/office/officeart/2018/2/layout/IconCircleList"/>
    <dgm:cxn modelId="{E79B1609-3058-46ED-94A5-4497749E19DD}" type="presOf" srcId="{F0DA7F92-B699-44AA-B5EA-0EF9B2975F87}" destId="{884A74B4-1819-4F78-8890-B49CDB1C615A}" srcOrd="0" destOrd="0" presId="urn:microsoft.com/office/officeart/2018/2/layout/IconCircleList"/>
    <dgm:cxn modelId="{F471781B-A571-402C-875A-94A32B5896BD}" srcId="{73C54F89-0F08-4529-BB01-3D88B58DDEA3}" destId="{F0DA7F92-B699-44AA-B5EA-0EF9B2975F87}" srcOrd="3" destOrd="0" parTransId="{C483666B-A787-45ED-B1A4-9B9791C15D8E}" sibTransId="{DBF059EC-C922-4019-B699-0BE4551C5F18}"/>
    <dgm:cxn modelId="{E820B329-54E3-49CF-B667-C265FB0AEFF2}" srcId="{73C54F89-0F08-4529-BB01-3D88B58DDEA3}" destId="{B12CA401-9CB6-47E9-AE9E-6C3F6AB4DD42}" srcOrd="2" destOrd="0" parTransId="{AD37DDF0-3614-45D2-9DA4-5FA72F87369E}" sibTransId="{FC639586-7E74-4CDA-8950-A7CBB7A1BE74}"/>
    <dgm:cxn modelId="{A3AC3F36-F028-4280-A0EF-5B1810D94913}" type="presOf" srcId="{4A7018E6-6F5E-4AA4-B7A9-00786380967A}" destId="{50FBCB98-69B8-4F5A-9095-270BC2878F7A}" srcOrd="0" destOrd="0" presId="urn:microsoft.com/office/officeart/2018/2/layout/IconCircleList"/>
    <dgm:cxn modelId="{4B98913E-FFB8-42AF-93D3-92B77A7EBC18}" type="presOf" srcId="{6B88DDB6-E853-48D4-B47E-09C40C341D34}" destId="{5C9081B1-E86A-478F-96C1-D08948DA1F91}" srcOrd="0" destOrd="0" presId="urn:microsoft.com/office/officeart/2018/2/layout/IconCircleList"/>
    <dgm:cxn modelId="{5385E948-5D01-49CE-8E7C-8AEE0E6292AA}" type="presOf" srcId="{FC639586-7E74-4CDA-8950-A7CBB7A1BE74}" destId="{1DF8A334-F4B7-4161-8814-D8AD70F4B453}" srcOrd="0" destOrd="0" presId="urn:microsoft.com/office/officeart/2018/2/layout/IconCircleList"/>
    <dgm:cxn modelId="{6D37C258-2AC2-4E83-904E-F55062084418}" type="presOf" srcId="{35F87AA0-8F59-4BC0-B5AB-EAA6BAE0C88E}" destId="{D26B6798-47E1-489D-A0BF-98CE04BF550C}" srcOrd="0" destOrd="0" presId="urn:microsoft.com/office/officeart/2018/2/layout/IconCircleList"/>
    <dgm:cxn modelId="{3C87BDB8-C955-4AF8-8F11-9D2BD16C37D8}" type="presOf" srcId="{E6369EFC-1622-41F3-B633-EC5D19A31946}" destId="{EB03C91F-38D6-4BAD-960C-C0D201A47E84}" srcOrd="0" destOrd="0" presId="urn:microsoft.com/office/officeart/2018/2/layout/IconCircleList"/>
    <dgm:cxn modelId="{654138C1-21BA-49D1-9265-72913EE5FEE4}" srcId="{73C54F89-0F08-4529-BB01-3D88B58DDEA3}" destId="{6B88DDB6-E853-48D4-B47E-09C40C341D34}" srcOrd="0" destOrd="0" parTransId="{3D7745F1-0112-42A9-B8D4-F37092182E46}" sibTransId="{4A7018E6-6F5E-4AA4-B7A9-00786380967A}"/>
    <dgm:cxn modelId="{D7D3F3D6-83B2-4BB9-AC74-C8788048C88C}" type="presOf" srcId="{B12CA401-9CB6-47E9-AE9E-6C3F6AB4DD42}" destId="{C0C57196-D36A-44F6-8EE3-D33E4536497B}" srcOrd="0" destOrd="0" presId="urn:microsoft.com/office/officeart/2018/2/layout/IconCircleList"/>
    <dgm:cxn modelId="{6CECEDF6-6597-46E9-8499-0129D3446FE5}" srcId="{73C54F89-0F08-4529-BB01-3D88B58DDEA3}" destId="{35F87AA0-8F59-4BC0-B5AB-EAA6BAE0C88E}" srcOrd="1" destOrd="0" parTransId="{B67EFA63-B580-4E88-9617-B1CC614AEB27}" sibTransId="{E6369EFC-1622-41F3-B633-EC5D19A31946}"/>
    <dgm:cxn modelId="{24FE79B5-E24E-4D31-9C62-AAEB8DE4858C}" type="presParOf" srcId="{3C7A5FDF-C08E-47BD-967F-237BFD10CD41}" destId="{8AE5F654-297A-46D7-AE03-2C1525DA03EB}" srcOrd="0" destOrd="0" presId="urn:microsoft.com/office/officeart/2018/2/layout/IconCircleList"/>
    <dgm:cxn modelId="{5F7F7450-1879-469C-B369-464BF8CFDD2D}" type="presParOf" srcId="{8AE5F654-297A-46D7-AE03-2C1525DA03EB}" destId="{27901EEE-481B-45A4-A185-34163B730313}" srcOrd="0" destOrd="0" presId="urn:microsoft.com/office/officeart/2018/2/layout/IconCircleList"/>
    <dgm:cxn modelId="{247A6763-0F49-48CB-BB8F-7A302F7EC87A}" type="presParOf" srcId="{27901EEE-481B-45A4-A185-34163B730313}" destId="{A84B1F87-DD57-4EAE-BADE-08FC9767A0F7}" srcOrd="0" destOrd="0" presId="urn:microsoft.com/office/officeart/2018/2/layout/IconCircleList"/>
    <dgm:cxn modelId="{927861AC-D5BA-487A-8F3B-497F803ACCCC}" type="presParOf" srcId="{27901EEE-481B-45A4-A185-34163B730313}" destId="{D2F5C32B-CC97-4526-9FAD-E62EA67DFAE4}" srcOrd="1" destOrd="0" presId="urn:microsoft.com/office/officeart/2018/2/layout/IconCircleList"/>
    <dgm:cxn modelId="{F08EB403-49E0-4EE2-881A-21353D434C7A}" type="presParOf" srcId="{27901EEE-481B-45A4-A185-34163B730313}" destId="{FF12B1FB-A514-45D0-82D6-BAC72B4D1AD3}" srcOrd="2" destOrd="0" presId="urn:microsoft.com/office/officeart/2018/2/layout/IconCircleList"/>
    <dgm:cxn modelId="{B0CBC2CA-A150-4ACA-B1EC-8F78E2B53F40}" type="presParOf" srcId="{27901EEE-481B-45A4-A185-34163B730313}" destId="{5C9081B1-E86A-478F-96C1-D08948DA1F91}" srcOrd="3" destOrd="0" presId="urn:microsoft.com/office/officeart/2018/2/layout/IconCircleList"/>
    <dgm:cxn modelId="{11FA8282-2748-4481-987E-0C92941D0484}" type="presParOf" srcId="{8AE5F654-297A-46D7-AE03-2C1525DA03EB}" destId="{50FBCB98-69B8-4F5A-9095-270BC2878F7A}" srcOrd="1" destOrd="0" presId="urn:microsoft.com/office/officeart/2018/2/layout/IconCircleList"/>
    <dgm:cxn modelId="{412C0958-D3BA-4489-A69B-6404C09E0F76}" type="presParOf" srcId="{8AE5F654-297A-46D7-AE03-2C1525DA03EB}" destId="{4787F091-6BFC-41C1-B9A8-4548B56CDFF0}" srcOrd="2" destOrd="0" presId="urn:microsoft.com/office/officeart/2018/2/layout/IconCircleList"/>
    <dgm:cxn modelId="{3F9AD9EF-C7F8-4EFD-8DD4-9F7A8EAA4A52}" type="presParOf" srcId="{4787F091-6BFC-41C1-B9A8-4548B56CDFF0}" destId="{B8F353B7-4C59-48E0-ACDA-B65006FF50A7}" srcOrd="0" destOrd="0" presId="urn:microsoft.com/office/officeart/2018/2/layout/IconCircleList"/>
    <dgm:cxn modelId="{F40ECD9B-749D-40D8-8A7F-0137EE487771}" type="presParOf" srcId="{4787F091-6BFC-41C1-B9A8-4548B56CDFF0}" destId="{9D57D4B9-F21F-42CC-ACA8-099DE0CE315E}" srcOrd="1" destOrd="0" presId="urn:microsoft.com/office/officeart/2018/2/layout/IconCircleList"/>
    <dgm:cxn modelId="{AC3B870F-F946-4F23-8DF6-5BEEB6522CEF}" type="presParOf" srcId="{4787F091-6BFC-41C1-B9A8-4548B56CDFF0}" destId="{5F9C9F33-98D7-4073-AC3D-8ED9FF5AE1AB}" srcOrd="2" destOrd="0" presId="urn:microsoft.com/office/officeart/2018/2/layout/IconCircleList"/>
    <dgm:cxn modelId="{75FD79C6-70F6-410C-A857-0501C56EA052}" type="presParOf" srcId="{4787F091-6BFC-41C1-B9A8-4548B56CDFF0}" destId="{D26B6798-47E1-489D-A0BF-98CE04BF550C}" srcOrd="3" destOrd="0" presId="urn:microsoft.com/office/officeart/2018/2/layout/IconCircleList"/>
    <dgm:cxn modelId="{8052B12E-46D8-4C2D-97DB-77B636113C04}" type="presParOf" srcId="{8AE5F654-297A-46D7-AE03-2C1525DA03EB}" destId="{EB03C91F-38D6-4BAD-960C-C0D201A47E84}" srcOrd="3" destOrd="0" presId="urn:microsoft.com/office/officeart/2018/2/layout/IconCircleList"/>
    <dgm:cxn modelId="{08E74867-607E-4FD3-B23C-6CE68600D014}" type="presParOf" srcId="{8AE5F654-297A-46D7-AE03-2C1525DA03EB}" destId="{AB77C9AF-2011-4765-A869-B2B06F5F4551}" srcOrd="4" destOrd="0" presId="urn:microsoft.com/office/officeart/2018/2/layout/IconCircleList"/>
    <dgm:cxn modelId="{A298A818-CB6A-4489-947B-B695D8968E03}" type="presParOf" srcId="{AB77C9AF-2011-4765-A869-B2B06F5F4551}" destId="{D55E6F4B-97B7-4BED-9B1D-A7CDB1715ACC}" srcOrd="0" destOrd="0" presId="urn:microsoft.com/office/officeart/2018/2/layout/IconCircleList"/>
    <dgm:cxn modelId="{F8D27191-D57D-4956-8E0E-4AA058FFFD66}" type="presParOf" srcId="{AB77C9AF-2011-4765-A869-B2B06F5F4551}" destId="{6A45D9B7-4B82-45C0-BAA6-121F10D3BD52}" srcOrd="1" destOrd="0" presId="urn:microsoft.com/office/officeart/2018/2/layout/IconCircleList"/>
    <dgm:cxn modelId="{8A8EF234-7A83-4EDE-BE02-C84F74332A74}" type="presParOf" srcId="{AB77C9AF-2011-4765-A869-B2B06F5F4551}" destId="{3F1A95A3-C66C-4B5B-900B-AA1E14092E3A}" srcOrd="2" destOrd="0" presId="urn:microsoft.com/office/officeart/2018/2/layout/IconCircleList"/>
    <dgm:cxn modelId="{66DEF32D-ED7B-489E-8696-5D39356D17EE}" type="presParOf" srcId="{AB77C9AF-2011-4765-A869-B2B06F5F4551}" destId="{C0C57196-D36A-44F6-8EE3-D33E4536497B}" srcOrd="3" destOrd="0" presId="urn:microsoft.com/office/officeart/2018/2/layout/IconCircleList"/>
    <dgm:cxn modelId="{1E882C6E-1A66-4C1B-80F3-78880E2B22A1}" type="presParOf" srcId="{8AE5F654-297A-46D7-AE03-2C1525DA03EB}" destId="{1DF8A334-F4B7-4161-8814-D8AD70F4B453}" srcOrd="5" destOrd="0" presId="urn:microsoft.com/office/officeart/2018/2/layout/IconCircleList"/>
    <dgm:cxn modelId="{950E390F-8F84-43E8-B77B-71665C95CC08}" type="presParOf" srcId="{8AE5F654-297A-46D7-AE03-2C1525DA03EB}" destId="{B62AEBC1-EA71-44A3-A7B0-8A25CB71BA0A}" srcOrd="6" destOrd="0" presId="urn:microsoft.com/office/officeart/2018/2/layout/IconCircleList"/>
    <dgm:cxn modelId="{96C616DD-B2C7-4087-BADC-7086F58579EE}" type="presParOf" srcId="{B62AEBC1-EA71-44A3-A7B0-8A25CB71BA0A}" destId="{74B8F057-0B6C-4D32-B3D9-3FD0765E970E}" srcOrd="0" destOrd="0" presId="urn:microsoft.com/office/officeart/2018/2/layout/IconCircleList"/>
    <dgm:cxn modelId="{A2D91E50-83E8-45A5-9E66-744BA906FC70}" type="presParOf" srcId="{B62AEBC1-EA71-44A3-A7B0-8A25CB71BA0A}" destId="{AC9017A7-ED2D-41F7-97B4-9E41A04488E2}" srcOrd="1" destOrd="0" presId="urn:microsoft.com/office/officeart/2018/2/layout/IconCircleList"/>
    <dgm:cxn modelId="{32F5CE64-D42C-4DE4-92F7-C689DA56C5C7}" type="presParOf" srcId="{B62AEBC1-EA71-44A3-A7B0-8A25CB71BA0A}" destId="{31D3BAD8-5A20-4ADF-915A-CB8CD3268EC0}" srcOrd="2" destOrd="0" presId="urn:microsoft.com/office/officeart/2018/2/layout/IconCircleList"/>
    <dgm:cxn modelId="{6B7D155C-59E5-427C-9D04-2E9A415EEBB0}" type="presParOf" srcId="{B62AEBC1-EA71-44A3-A7B0-8A25CB71BA0A}" destId="{884A74B4-1819-4F78-8890-B49CDB1C615A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FAB1672-BE1E-481E-8247-8313F394AEFB}" type="doc">
      <dgm:prSet loTypeId="urn:microsoft.com/office/officeart/2005/8/layout/vList2" loCatId="list" qsTypeId="urn:microsoft.com/office/officeart/2005/8/quickstyle/simple1" qsCatId="simple" csTypeId="urn:microsoft.com/office/officeart/2005/8/colors/accent0_3" csCatId="mainScheme"/>
      <dgm:spPr/>
      <dgm:t>
        <a:bodyPr/>
        <a:lstStyle/>
        <a:p>
          <a:endParaRPr lang="en-US"/>
        </a:p>
      </dgm:t>
    </dgm:pt>
    <dgm:pt modelId="{E59A01BD-0AB5-4B7D-9BE9-CC09E4742956}">
      <dgm:prSet/>
      <dgm:spPr/>
      <dgm:t>
        <a:bodyPr/>
        <a:lstStyle/>
        <a:p>
          <a:r>
            <a:rPr lang="pt-PT"/>
            <a:t>VsCode</a:t>
          </a:r>
          <a:endParaRPr lang="en-US"/>
        </a:p>
      </dgm:t>
    </dgm:pt>
    <dgm:pt modelId="{E137AEC2-4181-423B-B880-4133024752C2}" type="parTrans" cxnId="{C52E3D94-E662-4E4C-97F4-B6F0A7CD23CA}">
      <dgm:prSet/>
      <dgm:spPr/>
      <dgm:t>
        <a:bodyPr/>
        <a:lstStyle/>
        <a:p>
          <a:endParaRPr lang="en-US"/>
        </a:p>
      </dgm:t>
    </dgm:pt>
    <dgm:pt modelId="{8312CA23-FD86-494F-A6DF-E8159E1F6341}" type="sibTrans" cxnId="{C52E3D94-E662-4E4C-97F4-B6F0A7CD23CA}">
      <dgm:prSet/>
      <dgm:spPr/>
      <dgm:t>
        <a:bodyPr/>
        <a:lstStyle/>
        <a:p>
          <a:endParaRPr lang="en-US"/>
        </a:p>
      </dgm:t>
    </dgm:pt>
    <dgm:pt modelId="{75EAE0F2-095F-4B4B-8E67-476AA9CE17ED}">
      <dgm:prSet/>
      <dgm:spPr/>
      <dgm:t>
        <a:bodyPr/>
        <a:lstStyle/>
        <a:p>
          <a:r>
            <a:rPr lang="pt-PT"/>
            <a:t>.NET 9.0</a:t>
          </a:r>
          <a:endParaRPr lang="en-US"/>
        </a:p>
      </dgm:t>
    </dgm:pt>
    <dgm:pt modelId="{1164D9AD-9E8C-4651-86E0-4C15469D4629}" type="parTrans" cxnId="{FDCEB685-3293-4DDB-A37F-ABF544639F41}">
      <dgm:prSet/>
      <dgm:spPr/>
      <dgm:t>
        <a:bodyPr/>
        <a:lstStyle/>
        <a:p>
          <a:endParaRPr lang="en-US"/>
        </a:p>
      </dgm:t>
    </dgm:pt>
    <dgm:pt modelId="{B2D0165A-92B3-4EA3-9A0F-389430A2B7DD}" type="sibTrans" cxnId="{FDCEB685-3293-4DDB-A37F-ABF544639F41}">
      <dgm:prSet/>
      <dgm:spPr/>
      <dgm:t>
        <a:bodyPr/>
        <a:lstStyle/>
        <a:p>
          <a:endParaRPr lang="en-US"/>
        </a:p>
      </dgm:t>
    </dgm:pt>
    <dgm:pt modelId="{66C29B89-4E3D-458A-A646-A13AEFFFAAFD}">
      <dgm:prSet/>
      <dgm:spPr/>
      <dgm:t>
        <a:bodyPr/>
        <a:lstStyle/>
        <a:p>
          <a:r>
            <a:rPr lang="pt-PT">
              <a:hlinkClick xmlns:r="http://schemas.openxmlformats.org/officeDocument/2006/relationships" r:id="rId1"/>
            </a:rPr>
            <a:t>https://github.com/MoongyProjetos/formacao-tdd-dotnet8-2025</a:t>
          </a:r>
          <a:r>
            <a:rPr lang="pt-PT"/>
            <a:t> </a:t>
          </a:r>
          <a:endParaRPr lang="en-US"/>
        </a:p>
      </dgm:t>
    </dgm:pt>
    <dgm:pt modelId="{6A34B0F9-47AB-49E6-B65B-E3D3B4516896}" type="parTrans" cxnId="{21F93811-745E-4DAF-AC8A-950B5D933759}">
      <dgm:prSet/>
      <dgm:spPr/>
      <dgm:t>
        <a:bodyPr/>
        <a:lstStyle/>
        <a:p>
          <a:endParaRPr lang="en-US"/>
        </a:p>
      </dgm:t>
    </dgm:pt>
    <dgm:pt modelId="{03D99DD9-D6A7-4B24-BD30-A4FA3E8CE259}" type="sibTrans" cxnId="{21F93811-745E-4DAF-AC8A-950B5D933759}">
      <dgm:prSet/>
      <dgm:spPr/>
      <dgm:t>
        <a:bodyPr/>
        <a:lstStyle/>
        <a:p>
          <a:endParaRPr lang="en-US"/>
        </a:p>
      </dgm:t>
    </dgm:pt>
    <dgm:pt modelId="{E40BA081-9C7E-4080-A4E0-3E66A6298509}" type="pres">
      <dgm:prSet presAssocID="{FFAB1672-BE1E-481E-8247-8313F394AEFB}" presName="linear" presStyleCnt="0">
        <dgm:presLayoutVars>
          <dgm:animLvl val="lvl"/>
          <dgm:resizeHandles val="exact"/>
        </dgm:presLayoutVars>
      </dgm:prSet>
      <dgm:spPr/>
    </dgm:pt>
    <dgm:pt modelId="{F3CD4693-A896-417B-A16D-41C492D71201}" type="pres">
      <dgm:prSet presAssocID="{E59A01BD-0AB5-4B7D-9BE9-CC09E4742956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2CA43E8F-88ED-4223-BB89-55B0E4344C8C}" type="pres">
      <dgm:prSet presAssocID="{8312CA23-FD86-494F-A6DF-E8159E1F6341}" presName="spacer" presStyleCnt="0"/>
      <dgm:spPr/>
    </dgm:pt>
    <dgm:pt modelId="{96BFE168-DDC0-43AB-BA1B-8C95A0E8FB1B}" type="pres">
      <dgm:prSet presAssocID="{75EAE0F2-095F-4B4B-8E67-476AA9CE17ED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0874021-E6BF-4327-8720-924B1307EBE3}" type="pres">
      <dgm:prSet presAssocID="{B2D0165A-92B3-4EA3-9A0F-389430A2B7DD}" presName="spacer" presStyleCnt="0"/>
      <dgm:spPr/>
    </dgm:pt>
    <dgm:pt modelId="{348658B6-5627-4629-85C6-C79A495B27BC}" type="pres">
      <dgm:prSet presAssocID="{66C29B89-4E3D-458A-A646-A13AEFFFAAFD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21F93811-745E-4DAF-AC8A-950B5D933759}" srcId="{FFAB1672-BE1E-481E-8247-8313F394AEFB}" destId="{66C29B89-4E3D-458A-A646-A13AEFFFAAFD}" srcOrd="2" destOrd="0" parTransId="{6A34B0F9-47AB-49E6-B65B-E3D3B4516896}" sibTransId="{03D99DD9-D6A7-4B24-BD30-A4FA3E8CE259}"/>
    <dgm:cxn modelId="{E3353E80-E96E-43A4-9BF7-1DB249245300}" type="presOf" srcId="{66C29B89-4E3D-458A-A646-A13AEFFFAAFD}" destId="{348658B6-5627-4629-85C6-C79A495B27BC}" srcOrd="0" destOrd="0" presId="urn:microsoft.com/office/officeart/2005/8/layout/vList2"/>
    <dgm:cxn modelId="{FDCEB685-3293-4DDB-A37F-ABF544639F41}" srcId="{FFAB1672-BE1E-481E-8247-8313F394AEFB}" destId="{75EAE0F2-095F-4B4B-8E67-476AA9CE17ED}" srcOrd="1" destOrd="0" parTransId="{1164D9AD-9E8C-4651-86E0-4C15469D4629}" sibTransId="{B2D0165A-92B3-4EA3-9A0F-389430A2B7DD}"/>
    <dgm:cxn modelId="{62848487-FBAB-453B-903B-E632FC45AAE9}" type="presOf" srcId="{75EAE0F2-095F-4B4B-8E67-476AA9CE17ED}" destId="{96BFE168-DDC0-43AB-BA1B-8C95A0E8FB1B}" srcOrd="0" destOrd="0" presId="urn:microsoft.com/office/officeart/2005/8/layout/vList2"/>
    <dgm:cxn modelId="{C52E3D94-E662-4E4C-97F4-B6F0A7CD23CA}" srcId="{FFAB1672-BE1E-481E-8247-8313F394AEFB}" destId="{E59A01BD-0AB5-4B7D-9BE9-CC09E4742956}" srcOrd="0" destOrd="0" parTransId="{E137AEC2-4181-423B-B880-4133024752C2}" sibTransId="{8312CA23-FD86-494F-A6DF-E8159E1F6341}"/>
    <dgm:cxn modelId="{362830AF-7977-437C-B48A-89542586D4C4}" type="presOf" srcId="{E59A01BD-0AB5-4B7D-9BE9-CC09E4742956}" destId="{F3CD4693-A896-417B-A16D-41C492D71201}" srcOrd="0" destOrd="0" presId="urn:microsoft.com/office/officeart/2005/8/layout/vList2"/>
    <dgm:cxn modelId="{C59EC1B3-6873-4DE8-B3C0-91B86EC01491}" type="presOf" srcId="{FFAB1672-BE1E-481E-8247-8313F394AEFB}" destId="{E40BA081-9C7E-4080-A4E0-3E66A6298509}" srcOrd="0" destOrd="0" presId="urn:microsoft.com/office/officeart/2005/8/layout/vList2"/>
    <dgm:cxn modelId="{4C219D82-B95D-49DE-B34B-644F4B7393C4}" type="presParOf" srcId="{E40BA081-9C7E-4080-A4E0-3E66A6298509}" destId="{F3CD4693-A896-417B-A16D-41C492D71201}" srcOrd="0" destOrd="0" presId="urn:microsoft.com/office/officeart/2005/8/layout/vList2"/>
    <dgm:cxn modelId="{F9CB2CBF-FA11-44E2-8156-9CF7FD71ACBE}" type="presParOf" srcId="{E40BA081-9C7E-4080-A4E0-3E66A6298509}" destId="{2CA43E8F-88ED-4223-BB89-55B0E4344C8C}" srcOrd="1" destOrd="0" presId="urn:microsoft.com/office/officeart/2005/8/layout/vList2"/>
    <dgm:cxn modelId="{DDFADD80-E6B9-4FD4-84D2-609CC53C75A3}" type="presParOf" srcId="{E40BA081-9C7E-4080-A4E0-3E66A6298509}" destId="{96BFE168-DDC0-43AB-BA1B-8C95A0E8FB1B}" srcOrd="2" destOrd="0" presId="urn:microsoft.com/office/officeart/2005/8/layout/vList2"/>
    <dgm:cxn modelId="{645E7F1F-823D-40E4-8ECC-A4F22D7B975E}" type="presParOf" srcId="{E40BA081-9C7E-4080-A4E0-3E66A6298509}" destId="{00874021-E6BF-4327-8720-924B1307EBE3}" srcOrd="3" destOrd="0" presId="urn:microsoft.com/office/officeart/2005/8/layout/vList2"/>
    <dgm:cxn modelId="{67A5F307-46CC-45D4-B354-897625396B6C}" type="presParOf" srcId="{E40BA081-9C7E-4080-A4E0-3E66A6298509}" destId="{348658B6-5627-4629-85C6-C79A495B27BC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91A272D-1C75-4FFC-ABB0-743752494F05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3DE5F6EA-445A-4309-9583-D862BFF86BEB}">
      <dgm:prSet/>
      <dgm:spPr/>
      <dgm:t>
        <a:bodyPr/>
        <a:lstStyle/>
        <a:p>
          <a:r>
            <a:rPr lang="pt-BR"/>
            <a:t>Ariane 5 – Agência Espacial Européia – 1996</a:t>
          </a:r>
          <a:endParaRPr lang="en-US"/>
        </a:p>
      </dgm:t>
    </dgm:pt>
    <dgm:pt modelId="{1A633999-5960-474A-8273-D7EEAAB00F6F}" type="parTrans" cxnId="{049A61A8-8C06-44DE-94E1-FF64F408EEFA}">
      <dgm:prSet/>
      <dgm:spPr/>
      <dgm:t>
        <a:bodyPr/>
        <a:lstStyle/>
        <a:p>
          <a:endParaRPr lang="en-US"/>
        </a:p>
      </dgm:t>
    </dgm:pt>
    <dgm:pt modelId="{1D0D40F6-31BC-4EDA-B022-08AA348C674C}" type="sibTrans" cxnId="{049A61A8-8C06-44DE-94E1-FF64F408EEFA}">
      <dgm:prSet/>
      <dgm:spPr/>
      <dgm:t>
        <a:bodyPr/>
        <a:lstStyle/>
        <a:p>
          <a:endParaRPr lang="en-US"/>
        </a:p>
      </dgm:t>
    </dgm:pt>
    <dgm:pt modelId="{034556BC-6190-48B0-BCD5-8F7D6A15D244}">
      <dgm:prSet/>
      <dgm:spPr/>
      <dgm:t>
        <a:bodyPr/>
        <a:lstStyle/>
        <a:p>
          <a:r>
            <a:rPr lang="pt-BR"/>
            <a:t>Mars Climate Orbiter – NASA – 1999</a:t>
          </a:r>
          <a:endParaRPr lang="en-US"/>
        </a:p>
      </dgm:t>
    </dgm:pt>
    <dgm:pt modelId="{B42B5C32-CAD6-4513-A236-BC5010D8F1F4}" type="parTrans" cxnId="{D7071ED8-418C-4736-82D6-C79E401516C0}">
      <dgm:prSet/>
      <dgm:spPr/>
      <dgm:t>
        <a:bodyPr/>
        <a:lstStyle/>
        <a:p>
          <a:endParaRPr lang="en-US"/>
        </a:p>
      </dgm:t>
    </dgm:pt>
    <dgm:pt modelId="{A311CEF7-8D8D-4FF9-9276-6FBC95C902C0}" type="sibTrans" cxnId="{D7071ED8-418C-4736-82D6-C79E401516C0}">
      <dgm:prSet/>
      <dgm:spPr/>
      <dgm:t>
        <a:bodyPr/>
        <a:lstStyle/>
        <a:p>
          <a:endParaRPr lang="en-US"/>
        </a:p>
      </dgm:t>
    </dgm:pt>
    <dgm:pt modelId="{E0744861-00EF-4FF8-9B08-2B4E49A37C8D}">
      <dgm:prSet/>
      <dgm:spPr/>
      <dgm:t>
        <a:bodyPr/>
        <a:lstStyle/>
        <a:p>
          <a:r>
            <a:rPr lang="pt-BR"/>
            <a:t>EDS – UK – 2004</a:t>
          </a:r>
          <a:endParaRPr lang="en-US"/>
        </a:p>
      </dgm:t>
    </dgm:pt>
    <dgm:pt modelId="{A7060627-DD49-4B4D-9B04-B9AE06645FD8}" type="parTrans" cxnId="{CCC3597E-6733-4820-85B0-986C4738163A}">
      <dgm:prSet/>
      <dgm:spPr/>
      <dgm:t>
        <a:bodyPr/>
        <a:lstStyle/>
        <a:p>
          <a:endParaRPr lang="en-US"/>
        </a:p>
      </dgm:t>
    </dgm:pt>
    <dgm:pt modelId="{7507F369-BFD9-4F4B-B4F4-0A95D07BE224}" type="sibTrans" cxnId="{CCC3597E-6733-4820-85B0-986C4738163A}">
      <dgm:prSet/>
      <dgm:spPr/>
      <dgm:t>
        <a:bodyPr/>
        <a:lstStyle/>
        <a:p>
          <a:endParaRPr lang="en-US"/>
        </a:p>
      </dgm:t>
    </dgm:pt>
    <dgm:pt modelId="{A23FC356-4193-4998-BC41-F5F4868976E5}">
      <dgm:prSet/>
      <dgm:spPr/>
      <dgm:t>
        <a:bodyPr/>
        <a:lstStyle/>
        <a:p>
          <a:r>
            <a:rPr lang="pt-BR"/>
            <a:t>Losing $460M in 45minutes - 2012</a:t>
          </a:r>
          <a:endParaRPr lang="en-US"/>
        </a:p>
      </dgm:t>
    </dgm:pt>
    <dgm:pt modelId="{1B0CBD95-27EE-4E7B-B196-E42E06049637}" type="parTrans" cxnId="{7A4AC05F-A44A-47DA-A205-73149CBCC5A2}">
      <dgm:prSet/>
      <dgm:spPr/>
      <dgm:t>
        <a:bodyPr/>
        <a:lstStyle/>
        <a:p>
          <a:endParaRPr lang="en-US"/>
        </a:p>
      </dgm:t>
    </dgm:pt>
    <dgm:pt modelId="{8C3E26D8-FA75-4AD5-B73B-FBD40FA97FEF}" type="sibTrans" cxnId="{7A4AC05F-A44A-47DA-A205-73149CBCC5A2}">
      <dgm:prSet/>
      <dgm:spPr/>
      <dgm:t>
        <a:bodyPr/>
        <a:lstStyle/>
        <a:p>
          <a:endParaRPr lang="en-US"/>
        </a:p>
      </dgm:t>
    </dgm:pt>
    <dgm:pt modelId="{62B305FD-A98B-4823-B5CC-28BA1928570D}">
      <dgm:prSet/>
      <dgm:spPr/>
      <dgm:t>
        <a:bodyPr/>
        <a:lstStyle/>
        <a:p>
          <a:r>
            <a:rPr lang="pt-BR"/>
            <a:t>Santander  Brasil – 2017</a:t>
          </a:r>
          <a:endParaRPr lang="en-US"/>
        </a:p>
      </dgm:t>
    </dgm:pt>
    <dgm:pt modelId="{3CB0548E-5F4D-4B75-AF9B-28B123630D06}" type="parTrans" cxnId="{1B656614-09AE-499F-A9F7-8C825853340E}">
      <dgm:prSet/>
      <dgm:spPr/>
      <dgm:t>
        <a:bodyPr/>
        <a:lstStyle/>
        <a:p>
          <a:endParaRPr lang="en-US"/>
        </a:p>
      </dgm:t>
    </dgm:pt>
    <dgm:pt modelId="{446918CD-2701-4FAF-9F14-75AE8FB0E035}" type="sibTrans" cxnId="{1B656614-09AE-499F-A9F7-8C825853340E}">
      <dgm:prSet/>
      <dgm:spPr/>
      <dgm:t>
        <a:bodyPr/>
        <a:lstStyle/>
        <a:p>
          <a:endParaRPr lang="en-US"/>
        </a:p>
      </dgm:t>
    </dgm:pt>
    <dgm:pt modelId="{C07F2FF1-6F7D-48F7-9A32-3BF44050A991}" type="pres">
      <dgm:prSet presAssocID="{F91A272D-1C75-4FFC-ABB0-743752494F05}" presName="root" presStyleCnt="0">
        <dgm:presLayoutVars>
          <dgm:dir/>
          <dgm:resizeHandles val="exact"/>
        </dgm:presLayoutVars>
      </dgm:prSet>
      <dgm:spPr/>
    </dgm:pt>
    <dgm:pt modelId="{F41A8AE0-A0EC-4235-B984-3755340A15F1}" type="pres">
      <dgm:prSet presAssocID="{3DE5F6EA-445A-4309-9583-D862BFF86BEB}" presName="compNode" presStyleCnt="0"/>
      <dgm:spPr/>
    </dgm:pt>
    <dgm:pt modelId="{7029C547-3D89-44DB-A3FE-9483C8C06158}" type="pres">
      <dgm:prSet presAssocID="{3DE5F6EA-445A-4309-9583-D862BFF86BEB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mbulância"/>
        </a:ext>
      </dgm:extLst>
    </dgm:pt>
    <dgm:pt modelId="{BE53F290-9296-497A-A9DD-05FA4A40B17F}" type="pres">
      <dgm:prSet presAssocID="{3DE5F6EA-445A-4309-9583-D862BFF86BEB}" presName="spaceRect" presStyleCnt="0"/>
      <dgm:spPr/>
    </dgm:pt>
    <dgm:pt modelId="{05525566-02C0-4258-A649-AEB7FC2AA979}" type="pres">
      <dgm:prSet presAssocID="{3DE5F6EA-445A-4309-9583-D862BFF86BEB}" presName="textRect" presStyleLbl="revTx" presStyleIdx="0" presStyleCnt="5">
        <dgm:presLayoutVars>
          <dgm:chMax val="1"/>
          <dgm:chPref val="1"/>
        </dgm:presLayoutVars>
      </dgm:prSet>
      <dgm:spPr/>
    </dgm:pt>
    <dgm:pt modelId="{94A7E6D3-72CA-4FB0-94D8-59D3F5A5AF80}" type="pres">
      <dgm:prSet presAssocID="{1D0D40F6-31BC-4EDA-B022-08AA348C674C}" presName="sibTrans" presStyleCnt="0"/>
      <dgm:spPr/>
    </dgm:pt>
    <dgm:pt modelId="{E4296C86-05E9-4934-968F-495DB5613149}" type="pres">
      <dgm:prSet presAssocID="{034556BC-6190-48B0-BCD5-8F7D6A15D244}" presName="compNode" presStyleCnt="0"/>
      <dgm:spPr/>
    </dgm:pt>
    <dgm:pt modelId="{596A5EC8-6AA0-446A-B4D7-AFB60F4E9084}" type="pres">
      <dgm:prSet presAssocID="{034556BC-6190-48B0-BCD5-8F7D6A15D244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olar system"/>
        </a:ext>
      </dgm:extLst>
    </dgm:pt>
    <dgm:pt modelId="{DD68159D-B8B6-42CF-965B-56D9DCD83048}" type="pres">
      <dgm:prSet presAssocID="{034556BC-6190-48B0-BCD5-8F7D6A15D244}" presName="spaceRect" presStyleCnt="0"/>
      <dgm:spPr/>
    </dgm:pt>
    <dgm:pt modelId="{31F16CE0-58E1-4C78-AFBA-6A58F95A42F7}" type="pres">
      <dgm:prSet presAssocID="{034556BC-6190-48B0-BCD5-8F7D6A15D244}" presName="textRect" presStyleLbl="revTx" presStyleIdx="1" presStyleCnt="5">
        <dgm:presLayoutVars>
          <dgm:chMax val="1"/>
          <dgm:chPref val="1"/>
        </dgm:presLayoutVars>
      </dgm:prSet>
      <dgm:spPr/>
    </dgm:pt>
    <dgm:pt modelId="{76922EB9-50ED-45C8-88D5-58B74312AAB6}" type="pres">
      <dgm:prSet presAssocID="{A311CEF7-8D8D-4FF9-9276-6FBC95C902C0}" presName="sibTrans" presStyleCnt="0"/>
      <dgm:spPr/>
    </dgm:pt>
    <dgm:pt modelId="{819367C0-87F4-4E1D-A860-856A4EDD8909}" type="pres">
      <dgm:prSet presAssocID="{E0744861-00EF-4FF8-9B08-2B4E49A37C8D}" presName="compNode" presStyleCnt="0"/>
      <dgm:spPr/>
    </dgm:pt>
    <dgm:pt modelId="{44BE88A8-09B6-45CA-B13E-D5055F3EB2D3}" type="pres">
      <dgm:prSet presAssocID="{E0744861-00EF-4FF8-9B08-2B4E49A37C8D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rcador"/>
        </a:ext>
      </dgm:extLst>
    </dgm:pt>
    <dgm:pt modelId="{9A7EF0A3-AC5B-4622-9116-57D85C44C583}" type="pres">
      <dgm:prSet presAssocID="{E0744861-00EF-4FF8-9B08-2B4E49A37C8D}" presName="spaceRect" presStyleCnt="0"/>
      <dgm:spPr/>
    </dgm:pt>
    <dgm:pt modelId="{C91472A4-2E6D-4E4E-894F-BCC37389D01B}" type="pres">
      <dgm:prSet presAssocID="{E0744861-00EF-4FF8-9B08-2B4E49A37C8D}" presName="textRect" presStyleLbl="revTx" presStyleIdx="2" presStyleCnt="5">
        <dgm:presLayoutVars>
          <dgm:chMax val="1"/>
          <dgm:chPref val="1"/>
        </dgm:presLayoutVars>
      </dgm:prSet>
      <dgm:spPr/>
    </dgm:pt>
    <dgm:pt modelId="{55289CF4-7844-47FC-B045-6B4A87F0443E}" type="pres">
      <dgm:prSet presAssocID="{7507F369-BFD9-4F4B-B4F4-0A95D07BE224}" presName="sibTrans" presStyleCnt="0"/>
      <dgm:spPr/>
    </dgm:pt>
    <dgm:pt modelId="{06CFBFF0-B6C6-419C-81BA-751D4DED794E}" type="pres">
      <dgm:prSet presAssocID="{A23FC356-4193-4998-BC41-F5F4868976E5}" presName="compNode" presStyleCnt="0"/>
      <dgm:spPr/>
    </dgm:pt>
    <dgm:pt modelId="{26D7339F-71DA-420E-AFDE-703AD889281E}" type="pres">
      <dgm:prSet presAssocID="{A23FC356-4193-4998-BC41-F5F4868976E5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ronômetro"/>
        </a:ext>
      </dgm:extLst>
    </dgm:pt>
    <dgm:pt modelId="{3EA64768-A796-4DEB-8998-FB17AC726159}" type="pres">
      <dgm:prSet presAssocID="{A23FC356-4193-4998-BC41-F5F4868976E5}" presName="spaceRect" presStyleCnt="0"/>
      <dgm:spPr/>
    </dgm:pt>
    <dgm:pt modelId="{EE8FC02F-6078-4557-B7CA-E7771061415F}" type="pres">
      <dgm:prSet presAssocID="{A23FC356-4193-4998-BC41-F5F4868976E5}" presName="textRect" presStyleLbl="revTx" presStyleIdx="3" presStyleCnt="5">
        <dgm:presLayoutVars>
          <dgm:chMax val="1"/>
          <dgm:chPref val="1"/>
        </dgm:presLayoutVars>
      </dgm:prSet>
      <dgm:spPr/>
    </dgm:pt>
    <dgm:pt modelId="{570F1748-A252-446A-AFED-1B70BD1357AB}" type="pres">
      <dgm:prSet presAssocID="{8C3E26D8-FA75-4AD5-B73B-FBD40FA97FEF}" presName="sibTrans" presStyleCnt="0"/>
      <dgm:spPr/>
    </dgm:pt>
    <dgm:pt modelId="{E051EDAE-E878-42F3-8C8B-AF0A91598D71}" type="pres">
      <dgm:prSet presAssocID="{62B305FD-A98B-4823-B5CC-28BA1928570D}" presName="compNode" presStyleCnt="0"/>
      <dgm:spPr/>
    </dgm:pt>
    <dgm:pt modelId="{55CC23C6-0EA7-419E-8E23-7A03E0944138}" type="pres">
      <dgm:prSet presAssocID="{62B305FD-A98B-4823-B5CC-28BA1928570D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oco de Neve"/>
        </a:ext>
      </dgm:extLst>
    </dgm:pt>
    <dgm:pt modelId="{87C12737-6311-4B44-959C-B25F48B9A859}" type="pres">
      <dgm:prSet presAssocID="{62B305FD-A98B-4823-B5CC-28BA1928570D}" presName="spaceRect" presStyleCnt="0"/>
      <dgm:spPr/>
    </dgm:pt>
    <dgm:pt modelId="{4056CBA0-26C0-4105-89A1-BA55676F9A34}" type="pres">
      <dgm:prSet presAssocID="{62B305FD-A98B-4823-B5CC-28BA1928570D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1B656614-09AE-499F-A9F7-8C825853340E}" srcId="{F91A272D-1C75-4FFC-ABB0-743752494F05}" destId="{62B305FD-A98B-4823-B5CC-28BA1928570D}" srcOrd="4" destOrd="0" parTransId="{3CB0548E-5F4D-4B75-AF9B-28B123630D06}" sibTransId="{446918CD-2701-4FAF-9F14-75AE8FB0E035}"/>
    <dgm:cxn modelId="{7FA05D1A-081F-43B9-A37A-C48B593239E0}" type="presOf" srcId="{A23FC356-4193-4998-BC41-F5F4868976E5}" destId="{EE8FC02F-6078-4557-B7CA-E7771061415F}" srcOrd="0" destOrd="0" presId="urn:microsoft.com/office/officeart/2018/2/layout/IconLabelList"/>
    <dgm:cxn modelId="{7A4AC05F-A44A-47DA-A205-73149CBCC5A2}" srcId="{F91A272D-1C75-4FFC-ABB0-743752494F05}" destId="{A23FC356-4193-4998-BC41-F5F4868976E5}" srcOrd="3" destOrd="0" parTransId="{1B0CBD95-27EE-4E7B-B196-E42E06049637}" sibTransId="{8C3E26D8-FA75-4AD5-B73B-FBD40FA97FEF}"/>
    <dgm:cxn modelId="{FC55D546-7D75-41DF-AF4D-76E7E48AD7AC}" type="presOf" srcId="{F91A272D-1C75-4FFC-ABB0-743752494F05}" destId="{C07F2FF1-6F7D-48F7-9A32-3BF44050A991}" srcOrd="0" destOrd="0" presId="urn:microsoft.com/office/officeart/2018/2/layout/IconLabelList"/>
    <dgm:cxn modelId="{86B05B47-27BC-4D4A-88FB-BACDE9B34408}" type="presOf" srcId="{62B305FD-A98B-4823-B5CC-28BA1928570D}" destId="{4056CBA0-26C0-4105-89A1-BA55676F9A34}" srcOrd="0" destOrd="0" presId="urn:microsoft.com/office/officeart/2018/2/layout/IconLabelList"/>
    <dgm:cxn modelId="{08E40053-D853-4A93-8292-E3E403B00B19}" type="presOf" srcId="{034556BC-6190-48B0-BCD5-8F7D6A15D244}" destId="{31F16CE0-58E1-4C78-AFBA-6A58F95A42F7}" srcOrd="0" destOrd="0" presId="urn:microsoft.com/office/officeart/2018/2/layout/IconLabelList"/>
    <dgm:cxn modelId="{14865D53-ED20-4B33-9481-BFA206F108A8}" type="presOf" srcId="{3DE5F6EA-445A-4309-9583-D862BFF86BEB}" destId="{05525566-02C0-4258-A649-AEB7FC2AA979}" srcOrd="0" destOrd="0" presId="urn:microsoft.com/office/officeart/2018/2/layout/IconLabelList"/>
    <dgm:cxn modelId="{CCC3597E-6733-4820-85B0-986C4738163A}" srcId="{F91A272D-1C75-4FFC-ABB0-743752494F05}" destId="{E0744861-00EF-4FF8-9B08-2B4E49A37C8D}" srcOrd="2" destOrd="0" parTransId="{A7060627-DD49-4B4D-9B04-B9AE06645FD8}" sibTransId="{7507F369-BFD9-4F4B-B4F4-0A95D07BE224}"/>
    <dgm:cxn modelId="{34801C8E-545F-4727-8BAA-B2113C88B3BD}" type="presOf" srcId="{E0744861-00EF-4FF8-9B08-2B4E49A37C8D}" destId="{C91472A4-2E6D-4E4E-894F-BCC37389D01B}" srcOrd="0" destOrd="0" presId="urn:microsoft.com/office/officeart/2018/2/layout/IconLabelList"/>
    <dgm:cxn modelId="{049A61A8-8C06-44DE-94E1-FF64F408EEFA}" srcId="{F91A272D-1C75-4FFC-ABB0-743752494F05}" destId="{3DE5F6EA-445A-4309-9583-D862BFF86BEB}" srcOrd="0" destOrd="0" parTransId="{1A633999-5960-474A-8273-D7EEAAB00F6F}" sibTransId="{1D0D40F6-31BC-4EDA-B022-08AA348C674C}"/>
    <dgm:cxn modelId="{D7071ED8-418C-4736-82D6-C79E401516C0}" srcId="{F91A272D-1C75-4FFC-ABB0-743752494F05}" destId="{034556BC-6190-48B0-BCD5-8F7D6A15D244}" srcOrd="1" destOrd="0" parTransId="{B42B5C32-CAD6-4513-A236-BC5010D8F1F4}" sibTransId="{A311CEF7-8D8D-4FF9-9276-6FBC95C902C0}"/>
    <dgm:cxn modelId="{D6A91F55-8843-43D3-BA9A-E351C1EEF32F}" type="presParOf" srcId="{C07F2FF1-6F7D-48F7-9A32-3BF44050A991}" destId="{F41A8AE0-A0EC-4235-B984-3755340A15F1}" srcOrd="0" destOrd="0" presId="urn:microsoft.com/office/officeart/2018/2/layout/IconLabelList"/>
    <dgm:cxn modelId="{769FB9E1-8FF1-43F2-8887-6C657D4E75B6}" type="presParOf" srcId="{F41A8AE0-A0EC-4235-B984-3755340A15F1}" destId="{7029C547-3D89-44DB-A3FE-9483C8C06158}" srcOrd="0" destOrd="0" presId="urn:microsoft.com/office/officeart/2018/2/layout/IconLabelList"/>
    <dgm:cxn modelId="{6DFD2AA3-1853-4D4D-982A-0D9AD5DA3CA3}" type="presParOf" srcId="{F41A8AE0-A0EC-4235-B984-3755340A15F1}" destId="{BE53F290-9296-497A-A9DD-05FA4A40B17F}" srcOrd="1" destOrd="0" presId="urn:microsoft.com/office/officeart/2018/2/layout/IconLabelList"/>
    <dgm:cxn modelId="{165283E7-8D08-45BE-8280-1B3D3BE4F5E8}" type="presParOf" srcId="{F41A8AE0-A0EC-4235-B984-3755340A15F1}" destId="{05525566-02C0-4258-A649-AEB7FC2AA979}" srcOrd="2" destOrd="0" presId="urn:microsoft.com/office/officeart/2018/2/layout/IconLabelList"/>
    <dgm:cxn modelId="{76B9FD7A-CC92-48EB-956C-FFA41DA9ABEE}" type="presParOf" srcId="{C07F2FF1-6F7D-48F7-9A32-3BF44050A991}" destId="{94A7E6D3-72CA-4FB0-94D8-59D3F5A5AF80}" srcOrd="1" destOrd="0" presId="urn:microsoft.com/office/officeart/2018/2/layout/IconLabelList"/>
    <dgm:cxn modelId="{1B07F21A-2097-45AE-B109-2411D3C2D884}" type="presParOf" srcId="{C07F2FF1-6F7D-48F7-9A32-3BF44050A991}" destId="{E4296C86-05E9-4934-968F-495DB5613149}" srcOrd="2" destOrd="0" presId="urn:microsoft.com/office/officeart/2018/2/layout/IconLabelList"/>
    <dgm:cxn modelId="{4D23D579-F058-4AE3-8990-FD0160424EF3}" type="presParOf" srcId="{E4296C86-05E9-4934-968F-495DB5613149}" destId="{596A5EC8-6AA0-446A-B4D7-AFB60F4E9084}" srcOrd="0" destOrd="0" presId="urn:microsoft.com/office/officeart/2018/2/layout/IconLabelList"/>
    <dgm:cxn modelId="{E6775940-AD11-4068-9708-9189E6C68478}" type="presParOf" srcId="{E4296C86-05E9-4934-968F-495DB5613149}" destId="{DD68159D-B8B6-42CF-965B-56D9DCD83048}" srcOrd="1" destOrd="0" presId="urn:microsoft.com/office/officeart/2018/2/layout/IconLabelList"/>
    <dgm:cxn modelId="{CD3B7A08-C80E-4548-9D41-C53613211E53}" type="presParOf" srcId="{E4296C86-05E9-4934-968F-495DB5613149}" destId="{31F16CE0-58E1-4C78-AFBA-6A58F95A42F7}" srcOrd="2" destOrd="0" presId="urn:microsoft.com/office/officeart/2018/2/layout/IconLabelList"/>
    <dgm:cxn modelId="{ECC3CA91-D673-4188-BA62-191B93DFC68A}" type="presParOf" srcId="{C07F2FF1-6F7D-48F7-9A32-3BF44050A991}" destId="{76922EB9-50ED-45C8-88D5-58B74312AAB6}" srcOrd="3" destOrd="0" presId="urn:microsoft.com/office/officeart/2018/2/layout/IconLabelList"/>
    <dgm:cxn modelId="{6C9E71AA-B877-4B0F-883D-61DFACB66854}" type="presParOf" srcId="{C07F2FF1-6F7D-48F7-9A32-3BF44050A991}" destId="{819367C0-87F4-4E1D-A860-856A4EDD8909}" srcOrd="4" destOrd="0" presId="urn:microsoft.com/office/officeart/2018/2/layout/IconLabelList"/>
    <dgm:cxn modelId="{16CB8043-7A88-4929-B529-56CF3C2FADBF}" type="presParOf" srcId="{819367C0-87F4-4E1D-A860-856A4EDD8909}" destId="{44BE88A8-09B6-45CA-B13E-D5055F3EB2D3}" srcOrd="0" destOrd="0" presId="urn:microsoft.com/office/officeart/2018/2/layout/IconLabelList"/>
    <dgm:cxn modelId="{6E9BFE79-42F0-439F-817E-1913020F9F5E}" type="presParOf" srcId="{819367C0-87F4-4E1D-A860-856A4EDD8909}" destId="{9A7EF0A3-AC5B-4622-9116-57D85C44C583}" srcOrd="1" destOrd="0" presId="urn:microsoft.com/office/officeart/2018/2/layout/IconLabelList"/>
    <dgm:cxn modelId="{D23DF515-6B03-4871-A8CB-26CE92E88859}" type="presParOf" srcId="{819367C0-87F4-4E1D-A860-856A4EDD8909}" destId="{C91472A4-2E6D-4E4E-894F-BCC37389D01B}" srcOrd="2" destOrd="0" presId="urn:microsoft.com/office/officeart/2018/2/layout/IconLabelList"/>
    <dgm:cxn modelId="{156A5DC9-C0BC-4CCD-83DD-0E0BDBED8B38}" type="presParOf" srcId="{C07F2FF1-6F7D-48F7-9A32-3BF44050A991}" destId="{55289CF4-7844-47FC-B045-6B4A87F0443E}" srcOrd="5" destOrd="0" presId="urn:microsoft.com/office/officeart/2018/2/layout/IconLabelList"/>
    <dgm:cxn modelId="{42B9E06D-7698-4071-85D6-D97B80B82309}" type="presParOf" srcId="{C07F2FF1-6F7D-48F7-9A32-3BF44050A991}" destId="{06CFBFF0-B6C6-419C-81BA-751D4DED794E}" srcOrd="6" destOrd="0" presId="urn:microsoft.com/office/officeart/2018/2/layout/IconLabelList"/>
    <dgm:cxn modelId="{EBE8818C-77C7-469A-958F-6876BA09BAB6}" type="presParOf" srcId="{06CFBFF0-B6C6-419C-81BA-751D4DED794E}" destId="{26D7339F-71DA-420E-AFDE-703AD889281E}" srcOrd="0" destOrd="0" presId="urn:microsoft.com/office/officeart/2018/2/layout/IconLabelList"/>
    <dgm:cxn modelId="{77F715E6-3EF0-411F-A041-4C8DD0B3F33E}" type="presParOf" srcId="{06CFBFF0-B6C6-419C-81BA-751D4DED794E}" destId="{3EA64768-A796-4DEB-8998-FB17AC726159}" srcOrd="1" destOrd="0" presId="urn:microsoft.com/office/officeart/2018/2/layout/IconLabelList"/>
    <dgm:cxn modelId="{8E7DFBC8-05AD-4223-8293-E050D4FD6EF5}" type="presParOf" srcId="{06CFBFF0-B6C6-419C-81BA-751D4DED794E}" destId="{EE8FC02F-6078-4557-B7CA-E7771061415F}" srcOrd="2" destOrd="0" presId="urn:microsoft.com/office/officeart/2018/2/layout/IconLabelList"/>
    <dgm:cxn modelId="{8BC3901E-9002-487D-A925-1D2156EA6626}" type="presParOf" srcId="{C07F2FF1-6F7D-48F7-9A32-3BF44050A991}" destId="{570F1748-A252-446A-AFED-1B70BD1357AB}" srcOrd="7" destOrd="0" presId="urn:microsoft.com/office/officeart/2018/2/layout/IconLabelList"/>
    <dgm:cxn modelId="{9A1AD605-5020-4672-BEC4-CCAE8AACD96C}" type="presParOf" srcId="{C07F2FF1-6F7D-48F7-9A32-3BF44050A991}" destId="{E051EDAE-E878-42F3-8C8B-AF0A91598D71}" srcOrd="8" destOrd="0" presId="urn:microsoft.com/office/officeart/2018/2/layout/IconLabelList"/>
    <dgm:cxn modelId="{4E319A57-95A6-46E4-989B-3E17916C68BC}" type="presParOf" srcId="{E051EDAE-E878-42F3-8C8B-AF0A91598D71}" destId="{55CC23C6-0EA7-419E-8E23-7A03E0944138}" srcOrd="0" destOrd="0" presId="urn:microsoft.com/office/officeart/2018/2/layout/IconLabelList"/>
    <dgm:cxn modelId="{083BC83D-6109-43F1-AE70-354C7C77B36D}" type="presParOf" srcId="{E051EDAE-E878-42F3-8C8B-AF0A91598D71}" destId="{87C12737-6311-4B44-959C-B25F48B9A859}" srcOrd="1" destOrd="0" presId="urn:microsoft.com/office/officeart/2018/2/layout/IconLabelList"/>
    <dgm:cxn modelId="{01E193D3-881E-4794-B599-FA9345FA2601}" type="presParOf" srcId="{E051EDAE-E878-42F3-8C8B-AF0A91598D71}" destId="{4056CBA0-26C0-4105-89A1-BA55676F9A34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5D84A31-8A26-49C9-842D-2AAF07D0014A}">
      <dsp:nvSpPr>
        <dsp:cNvPr id="0" name=""/>
        <dsp:cNvSpPr/>
      </dsp:nvSpPr>
      <dsp:spPr>
        <a:xfrm>
          <a:off x="0" y="302810"/>
          <a:ext cx="7213600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C28F795-E641-4738-8253-15D9BB0D4AD5}">
      <dsp:nvSpPr>
        <dsp:cNvPr id="0" name=""/>
        <dsp:cNvSpPr/>
      </dsp:nvSpPr>
      <dsp:spPr>
        <a:xfrm>
          <a:off x="360680" y="37130"/>
          <a:ext cx="5049520" cy="53136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860" tIns="0" rIns="190860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/>
            <a:t>Jônatas Afonso</a:t>
          </a:r>
          <a:endParaRPr lang="en-US" sz="1800" kern="1200"/>
        </a:p>
      </dsp:txBody>
      <dsp:txXfrm>
        <a:off x="386619" y="63069"/>
        <a:ext cx="4997642" cy="479482"/>
      </dsp:txXfrm>
    </dsp:sp>
    <dsp:sp modelId="{4EC25D52-76F7-4695-864B-7A391D6F1AB8}">
      <dsp:nvSpPr>
        <dsp:cNvPr id="0" name=""/>
        <dsp:cNvSpPr/>
      </dsp:nvSpPr>
      <dsp:spPr>
        <a:xfrm>
          <a:off x="0" y="1119290"/>
          <a:ext cx="7213600" cy="13041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9856" tIns="374904" rIns="559856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b="0" kern="1200"/>
            <a:t>Microsoft Certified Trainer</a:t>
          </a:r>
          <a:endParaRPr lang="en-US" sz="1800" kern="120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b="0" kern="1200"/>
            <a:t>Microsoft Certified Solutions Developer</a:t>
          </a:r>
          <a:endParaRPr lang="en-US" sz="1800" kern="120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b="0" kern="1200"/>
            <a:t>Scrumm Alliance – Certified Scrum Master</a:t>
          </a:r>
          <a:endParaRPr lang="en-US" sz="1800" kern="1200"/>
        </a:p>
      </dsp:txBody>
      <dsp:txXfrm>
        <a:off x="0" y="1119290"/>
        <a:ext cx="7213600" cy="1304100"/>
      </dsp:txXfrm>
    </dsp:sp>
    <dsp:sp modelId="{0FB7BA8F-E923-4C0B-B505-DB1C962202A4}">
      <dsp:nvSpPr>
        <dsp:cNvPr id="0" name=""/>
        <dsp:cNvSpPr/>
      </dsp:nvSpPr>
      <dsp:spPr>
        <a:xfrm>
          <a:off x="360680" y="853610"/>
          <a:ext cx="5049520" cy="53136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860" tIns="0" rIns="190860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/>
            <a:t>Competências Profissionais:</a:t>
          </a:r>
          <a:endParaRPr lang="en-US" sz="1800" kern="1200"/>
        </a:p>
      </dsp:txBody>
      <dsp:txXfrm>
        <a:off x="386619" y="879549"/>
        <a:ext cx="4997642" cy="479482"/>
      </dsp:txXfrm>
    </dsp:sp>
    <dsp:sp modelId="{48530C69-0F10-4908-A507-AA3779718BAF}">
      <dsp:nvSpPr>
        <dsp:cNvPr id="0" name=""/>
        <dsp:cNvSpPr/>
      </dsp:nvSpPr>
      <dsp:spPr>
        <a:xfrm>
          <a:off x="0" y="2786271"/>
          <a:ext cx="7213600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29E1485-EC38-4258-BB58-3AAA0CFA6EF7}">
      <dsp:nvSpPr>
        <dsp:cNvPr id="0" name=""/>
        <dsp:cNvSpPr/>
      </dsp:nvSpPr>
      <dsp:spPr>
        <a:xfrm>
          <a:off x="360680" y="2520590"/>
          <a:ext cx="5049520" cy="53136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860" tIns="0" rIns="190860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/>
            <a:t>20 anos criando bugs em 4 países diferentes </a:t>
          </a:r>
          <a:r>
            <a:rPr lang="en-US" sz="1800" b="0" kern="1200">
              <a:sym typeface="Wingdings" panose="05000000000000000000" pitchFamily="2" charset="2"/>
            </a:rPr>
            <a:t></a:t>
          </a:r>
          <a:endParaRPr lang="en-US" sz="1800" kern="1200"/>
        </a:p>
      </dsp:txBody>
      <dsp:txXfrm>
        <a:off x="386619" y="2546529"/>
        <a:ext cx="4997642" cy="479482"/>
      </dsp:txXfrm>
    </dsp:sp>
    <dsp:sp modelId="{9930960E-6F82-436C-8296-28879CE8FE2B}">
      <dsp:nvSpPr>
        <dsp:cNvPr id="0" name=""/>
        <dsp:cNvSpPr/>
      </dsp:nvSpPr>
      <dsp:spPr>
        <a:xfrm>
          <a:off x="0" y="3602751"/>
          <a:ext cx="7213600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8FBD50E-8558-4CC0-81F3-C1DADF9CCC5B}">
      <dsp:nvSpPr>
        <dsp:cNvPr id="0" name=""/>
        <dsp:cNvSpPr/>
      </dsp:nvSpPr>
      <dsp:spPr>
        <a:xfrm>
          <a:off x="360680" y="3337071"/>
          <a:ext cx="5049520" cy="53136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860" tIns="0" rIns="190860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/>
            <a:t>(Brasil, Portugal, USA, UK)</a:t>
          </a:r>
          <a:endParaRPr lang="en-US" sz="1800" kern="1200"/>
        </a:p>
      </dsp:txBody>
      <dsp:txXfrm>
        <a:off x="386619" y="3363010"/>
        <a:ext cx="4997642" cy="47948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4B1F87-DD57-4EAE-BADE-08FC9767A0F7}">
      <dsp:nvSpPr>
        <dsp:cNvPr id="0" name=""/>
        <dsp:cNvSpPr/>
      </dsp:nvSpPr>
      <dsp:spPr>
        <a:xfrm>
          <a:off x="153560" y="784462"/>
          <a:ext cx="914333" cy="914333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2F5C32B-CC97-4526-9FAD-E62EA67DFAE4}">
      <dsp:nvSpPr>
        <dsp:cNvPr id="0" name=""/>
        <dsp:cNvSpPr/>
      </dsp:nvSpPr>
      <dsp:spPr>
        <a:xfrm>
          <a:off x="345570" y="976471"/>
          <a:ext cx="530313" cy="53031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C9081B1-E86A-478F-96C1-D08948DA1F91}">
      <dsp:nvSpPr>
        <dsp:cNvPr id="0" name=""/>
        <dsp:cNvSpPr/>
      </dsp:nvSpPr>
      <dsp:spPr>
        <a:xfrm>
          <a:off x="1263821" y="784462"/>
          <a:ext cx="2155213" cy="9143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300" kern="1200"/>
            <a:t>Nome</a:t>
          </a:r>
          <a:endParaRPr lang="en-US" sz="2300" kern="1200"/>
        </a:p>
      </dsp:txBody>
      <dsp:txXfrm>
        <a:off x="1263821" y="784462"/>
        <a:ext cx="2155213" cy="914333"/>
      </dsp:txXfrm>
    </dsp:sp>
    <dsp:sp modelId="{B8F353B7-4C59-48E0-ACDA-B65006FF50A7}">
      <dsp:nvSpPr>
        <dsp:cNvPr id="0" name=""/>
        <dsp:cNvSpPr/>
      </dsp:nvSpPr>
      <dsp:spPr>
        <a:xfrm>
          <a:off x="3794564" y="784462"/>
          <a:ext cx="914333" cy="914333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D57D4B9-F21F-42CC-ACA8-099DE0CE315E}">
      <dsp:nvSpPr>
        <dsp:cNvPr id="0" name=""/>
        <dsp:cNvSpPr/>
      </dsp:nvSpPr>
      <dsp:spPr>
        <a:xfrm>
          <a:off x="3986574" y="976471"/>
          <a:ext cx="530313" cy="53031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6B6798-47E1-489D-A0BF-98CE04BF550C}">
      <dsp:nvSpPr>
        <dsp:cNvPr id="0" name=""/>
        <dsp:cNvSpPr/>
      </dsp:nvSpPr>
      <dsp:spPr>
        <a:xfrm>
          <a:off x="4904826" y="784462"/>
          <a:ext cx="2155213" cy="9143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300" kern="1200"/>
            <a:t>Empresa</a:t>
          </a:r>
          <a:endParaRPr lang="en-US" sz="2300" kern="1200"/>
        </a:p>
      </dsp:txBody>
      <dsp:txXfrm>
        <a:off x="4904826" y="784462"/>
        <a:ext cx="2155213" cy="914333"/>
      </dsp:txXfrm>
    </dsp:sp>
    <dsp:sp modelId="{D55E6F4B-97B7-4BED-9B1D-A7CDB1715ACC}">
      <dsp:nvSpPr>
        <dsp:cNvPr id="0" name=""/>
        <dsp:cNvSpPr/>
      </dsp:nvSpPr>
      <dsp:spPr>
        <a:xfrm>
          <a:off x="153560" y="2394686"/>
          <a:ext cx="914333" cy="914333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A45D9B7-4B82-45C0-BAA6-121F10D3BD52}">
      <dsp:nvSpPr>
        <dsp:cNvPr id="0" name=""/>
        <dsp:cNvSpPr/>
      </dsp:nvSpPr>
      <dsp:spPr>
        <a:xfrm>
          <a:off x="345570" y="2586696"/>
          <a:ext cx="530313" cy="53031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0C57196-D36A-44F6-8EE3-D33E4536497B}">
      <dsp:nvSpPr>
        <dsp:cNvPr id="0" name=""/>
        <dsp:cNvSpPr/>
      </dsp:nvSpPr>
      <dsp:spPr>
        <a:xfrm>
          <a:off x="1263821" y="2394686"/>
          <a:ext cx="2155213" cy="9143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300" kern="1200"/>
            <a:t>Experiência Prévia com TDD</a:t>
          </a:r>
          <a:endParaRPr lang="en-US" sz="2300" kern="1200"/>
        </a:p>
      </dsp:txBody>
      <dsp:txXfrm>
        <a:off x="1263821" y="2394686"/>
        <a:ext cx="2155213" cy="914333"/>
      </dsp:txXfrm>
    </dsp:sp>
    <dsp:sp modelId="{74B8F057-0B6C-4D32-B3D9-3FD0765E970E}">
      <dsp:nvSpPr>
        <dsp:cNvPr id="0" name=""/>
        <dsp:cNvSpPr/>
      </dsp:nvSpPr>
      <dsp:spPr>
        <a:xfrm>
          <a:off x="3794564" y="2394686"/>
          <a:ext cx="914333" cy="914333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C9017A7-ED2D-41F7-97B4-9E41A04488E2}">
      <dsp:nvSpPr>
        <dsp:cNvPr id="0" name=""/>
        <dsp:cNvSpPr/>
      </dsp:nvSpPr>
      <dsp:spPr>
        <a:xfrm>
          <a:off x="3986574" y="2586696"/>
          <a:ext cx="530313" cy="53031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4A74B4-1819-4F78-8890-B49CDB1C615A}">
      <dsp:nvSpPr>
        <dsp:cNvPr id="0" name=""/>
        <dsp:cNvSpPr/>
      </dsp:nvSpPr>
      <dsp:spPr>
        <a:xfrm>
          <a:off x="4904826" y="2394686"/>
          <a:ext cx="2155213" cy="9143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300" kern="1200"/>
            <a:t>Expectativas sobre este curso</a:t>
          </a:r>
          <a:endParaRPr lang="en-US" sz="2300" kern="1200"/>
        </a:p>
      </dsp:txBody>
      <dsp:txXfrm>
        <a:off x="4904826" y="2394686"/>
        <a:ext cx="2155213" cy="91433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CD4693-A896-417B-A16D-41C492D71201}">
      <dsp:nvSpPr>
        <dsp:cNvPr id="0" name=""/>
        <dsp:cNvSpPr/>
      </dsp:nvSpPr>
      <dsp:spPr>
        <a:xfrm>
          <a:off x="0" y="548803"/>
          <a:ext cx="7213600" cy="950625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500" kern="1200"/>
            <a:t>VsCode</a:t>
          </a:r>
          <a:endParaRPr lang="en-US" sz="2500" kern="1200"/>
        </a:p>
      </dsp:txBody>
      <dsp:txXfrm>
        <a:off x="46406" y="595209"/>
        <a:ext cx="7120788" cy="857813"/>
      </dsp:txXfrm>
    </dsp:sp>
    <dsp:sp modelId="{96BFE168-DDC0-43AB-BA1B-8C95A0E8FB1B}">
      <dsp:nvSpPr>
        <dsp:cNvPr id="0" name=""/>
        <dsp:cNvSpPr/>
      </dsp:nvSpPr>
      <dsp:spPr>
        <a:xfrm>
          <a:off x="0" y="1571428"/>
          <a:ext cx="7213600" cy="950625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500" kern="1200"/>
            <a:t>.NET 9.0</a:t>
          </a:r>
          <a:endParaRPr lang="en-US" sz="2500" kern="1200"/>
        </a:p>
      </dsp:txBody>
      <dsp:txXfrm>
        <a:off x="46406" y="1617834"/>
        <a:ext cx="7120788" cy="857813"/>
      </dsp:txXfrm>
    </dsp:sp>
    <dsp:sp modelId="{348658B6-5627-4629-85C6-C79A495B27BC}">
      <dsp:nvSpPr>
        <dsp:cNvPr id="0" name=""/>
        <dsp:cNvSpPr/>
      </dsp:nvSpPr>
      <dsp:spPr>
        <a:xfrm>
          <a:off x="0" y="2594053"/>
          <a:ext cx="7213600" cy="950625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500" kern="1200">
              <a:hlinkClick xmlns:r="http://schemas.openxmlformats.org/officeDocument/2006/relationships" r:id="rId1"/>
            </a:rPr>
            <a:t>https://github.com/MoongyProjetos/formacao-tdd-dotnet8-2025</a:t>
          </a:r>
          <a:r>
            <a:rPr lang="pt-PT" sz="2500" kern="1200"/>
            <a:t> </a:t>
          </a:r>
          <a:endParaRPr lang="en-US" sz="2500" kern="1200"/>
        </a:p>
      </dsp:txBody>
      <dsp:txXfrm>
        <a:off x="46406" y="2640459"/>
        <a:ext cx="7120788" cy="85781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29C547-3D89-44DB-A3FE-9483C8C06158}">
      <dsp:nvSpPr>
        <dsp:cNvPr id="0" name=""/>
        <dsp:cNvSpPr/>
      </dsp:nvSpPr>
      <dsp:spPr>
        <a:xfrm>
          <a:off x="1138811" y="393188"/>
          <a:ext cx="669990" cy="66999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5525566-02C0-4258-A649-AEB7FC2AA979}">
      <dsp:nvSpPr>
        <dsp:cNvPr id="0" name=""/>
        <dsp:cNvSpPr/>
      </dsp:nvSpPr>
      <dsp:spPr>
        <a:xfrm>
          <a:off x="729373" y="1314747"/>
          <a:ext cx="1488867" cy="5955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kern="1200"/>
            <a:t>Ariane 5 – Agência Espacial Européia – 1996</a:t>
          </a:r>
          <a:endParaRPr lang="en-US" sz="1400" kern="1200"/>
        </a:p>
      </dsp:txBody>
      <dsp:txXfrm>
        <a:off x="729373" y="1314747"/>
        <a:ext cx="1488867" cy="595546"/>
      </dsp:txXfrm>
    </dsp:sp>
    <dsp:sp modelId="{596A5EC8-6AA0-446A-B4D7-AFB60F4E9084}">
      <dsp:nvSpPr>
        <dsp:cNvPr id="0" name=""/>
        <dsp:cNvSpPr/>
      </dsp:nvSpPr>
      <dsp:spPr>
        <a:xfrm>
          <a:off x="2888230" y="393188"/>
          <a:ext cx="669990" cy="66999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F16CE0-58E1-4C78-AFBA-6A58F95A42F7}">
      <dsp:nvSpPr>
        <dsp:cNvPr id="0" name=""/>
        <dsp:cNvSpPr/>
      </dsp:nvSpPr>
      <dsp:spPr>
        <a:xfrm>
          <a:off x="2478792" y="1314747"/>
          <a:ext cx="1488867" cy="5955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kern="1200"/>
            <a:t>Mars Climate Orbiter – NASA – 1999</a:t>
          </a:r>
          <a:endParaRPr lang="en-US" sz="1400" kern="1200"/>
        </a:p>
      </dsp:txBody>
      <dsp:txXfrm>
        <a:off x="2478792" y="1314747"/>
        <a:ext cx="1488867" cy="595546"/>
      </dsp:txXfrm>
    </dsp:sp>
    <dsp:sp modelId="{44BE88A8-09B6-45CA-B13E-D5055F3EB2D3}">
      <dsp:nvSpPr>
        <dsp:cNvPr id="0" name=""/>
        <dsp:cNvSpPr/>
      </dsp:nvSpPr>
      <dsp:spPr>
        <a:xfrm>
          <a:off x="4637649" y="393188"/>
          <a:ext cx="669990" cy="66999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91472A4-2E6D-4E4E-894F-BCC37389D01B}">
      <dsp:nvSpPr>
        <dsp:cNvPr id="0" name=""/>
        <dsp:cNvSpPr/>
      </dsp:nvSpPr>
      <dsp:spPr>
        <a:xfrm>
          <a:off x="4228211" y="1314747"/>
          <a:ext cx="1488867" cy="5955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kern="1200"/>
            <a:t>EDS – UK – 2004</a:t>
          </a:r>
          <a:endParaRPr lang="en-US" sz="1400" kern="1200"/>
        </a:p>
      </dsp:txBody>
      <dsp:txXfrm>
        <a:off x="4228211" y="1314747"/>
        <a:ext cx="1488867" cy="595546"/>
      </dsp:txXfrm>
    </dsp:sp>
    <dsp:sp modelId="{26D7339F-71DA-420E-AFDE-703AD889281E}">
      <dsp:nvSpPr>
        <dsp:cNvPr id="0" name=""/>
        <dsp:cNvSpPr/>
      </dsp:nvSpPr>
      <dsp:spPr>
        <a:xfrm>
          <a:off x="6387068" y="393188"/>
          <a:ext cx="669990" cy="66999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E8FC02F-6078-4557-B7CA-E7771061415F}">
      <dsp:nvSpPr>
        <dsp:cNvPr id="0" name=""/>
        <dsp:cNvSpPr/>
      </dsp:nvSpPr>
      <dsp:spPr>
        <a:xfrm>
          <a:off x="5977630" y="1314747"/>
          <a:ext cx="1488867" cy="5955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kern="1200"/>
            <a:t>Losing $460M in 45minutes - 2012</a:t>
          </a:r>
          <a:endParaRPr lang="en-US" sz="1400" kern="1200"/>
        </a:p>
      </dsp:txBody>
      <dsp:txXfrm>
        <a:off x="5977630" y="1314747"/>
        <a:ext cx="1488867" cy="595546"/>
      </dsp:txXfrm>
    </dsp:sp>
    <dsp:sp modelId="{55CC23C6-0EA7-419E-8E23-7A03E0944138}">
      <dsp:nvSpPr>
        <dsp:cNvPr id="0" name=""/>
        <dsp:cNvSpPr/>
      </dsp:nvSpPr>
      <dsp:spPr>
        <a:xfrm>
          <a:off x="3762940" y="2282510"/>
          <a:ext cx="669990" cy="66999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56CBA0-26C0-4105-89A1-BA55676F9A34}">
      <dsp:nvSpPr>
        <dsp:cNvPr id="0" name=""/>
        <dsp:cNvSpPr/>
      </dsp:nvSpPr>
      <dsp:spPr>
        <a:xfrm>
          <a:off x="3353501" y="3204069"/>
          <a:ext cx="1488867" cy="5955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kern="1200"/>
            <a:t>Santander  Brasil – 2017</a:t>
          </a:r>
          <a:endParaRPr lang="en-US" sz="1400" kern="1200"/>
        </a:p>
      </dsp:txBody>
      <dsp:txXfrm>
        <a:off x="3353501" y="3204069"/>
        <a:ext cx="1488867" cy="59554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879725" cy="4889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lnSpc>
                <a:spcPct val="70000"/>
              </a:lnSpc>
              <a:defRPr sz="1200"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763963" y="0"/>
            <a:ext cx="2879725" cy="4889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lnSpc>
                <a:spcPct val="70000"/>
              </a:lnSpc>
              <a:defRPr sz="1200">
                <a:cs typeface="+mn-cs"/>
              </a:defRPr>
            </a:lvl1pPr>
          </a:lstStyle>
          <a:p>
            <a:pPr>
              <a:defRPr/>
            </a:pPr>
            <a:fld id="{B0C44F87-DAE3-4DFA-8F43-FF5C6785AB22}" type="datetime1">
              <a:rPr lang="pt-PT"/>
              <a:pPr>
                <a:defRPr/>
              </a:pPr>
              <a:t>01/10/2025</a:t>
            </a:fld>
            <a:endParaRPr lang="pt-P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286875"/>
            <a:ext cx="2879725" cy="48895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lnSpc>
                <a:spcPct val="70000"/>
              </a:lnSpc>
              <a:defRPr sz="1200"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763963" y="9286875"/>
            <a:ext cx="2879725" cy="4889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lnSpc>
                <a:spcPct val="70000"/>
              </a:lnSpc>
              <a:defRPr sz="1200">
                <a:cs typeface="+mn-cs"/>
              </a:defRPr>
            </a:lvl1pPr>
          </a:lstStyle>
          <a:p>
            <a:pPr>
              <a:defRPr/>
            </a:pPr>
            <a:fld id="{F84A8ACB-A504-4745-8125-848E0A78BBE8}" type="slidenum">
              <a:rPr lang="pt-PT"/>
              <a:pPr>
                <a:defRPr/>
              </a:pPr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0423391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877888" y="304800"/>
            <a:ext cx="4889500" cy="366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pt-PT" noProof="0"/>
          </a:p>
        </p:txBody>
      </p:sp>
      <p:sp>
        <p:nvSpPr>
          <p:cNvPr id="12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12713" y="4654550"/>
            <a:ext cx="3024187" cy="4659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Clique para editar os estilos de texto do modelo global</a:t>
            </a:r>
          </a:p>
          <a:p>
            <a:pPr lvl="0"/>
            <a:r>
              <a:rPr lang="en-US" noProof="0"/>
              <a:t>Segundo nível</a:t>
            </a:r>
          </a:p>
          <a:p>
            <a:pPr lvl="0"/>
            <a:r>
              <a:rPr lang="en-US" noProof="0"/>
              <a:t>Terceiro nível</a:t>
            </a:r>
          </a:p>
          <a:p>
            <a:pPr lvl="0"/>
            <a:r>
              <a:rPr lang="en-US" noProof="0"/>
              <a:t>Quarto nível</a:t>
            </a:r>
          </a:p>
          <a:p>
            <a:pPr lvl="0"/>
            <a:r>
              <a:rPr lang="en-US" noProof="0"/>
              <a:t>Quinto nível</a:t>
            </a:r>
          </a:p>
        </p:txBody>
      </p:sp>
      <p:sp>
        <p:nvSpPr>
          <p:cNvPr id="14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762375" y="9123363"/>
            <a:ext cx="2878138" cy="520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70000"/>
              </a:lnSpc>
              <a:defRPr sz="1000" b="0">
                <a:cs typeface="+mn-cs"/>
              </a:defRPr>
            </a:lvl1pPr>
          </a:lstStyle>
          <a:p>
            <a:pPr>
              <a:defRPr/>
            </a:pPr>
            <a:fld id="{744E4E11-FD94-4590-9992-B001EA2582BD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  <p:graphicFrame>
        <p:nvGraphicFramePr>
          <p:cNvPr id="15" name="Group 233"/>
          <p:cNvGraphicFramePr>
            <a:graphicFrameLocks noGrp="1"/>
          </p:cNvGraphicFramePr>
          <p:nvPr/>
        </p:nvGraphicFramePr>
        <p:xfrm>
          <a:off x="3251200" y="4654550"/>
          <a:ext cx="3260725" cy="4652963"/>
        </p:xfrm>
        <a:graphic>
          <a:graphicData uri="http://schemas.openxmlformats.org/drawingml/2006/table">
            <a:tbl>
              <a:tblPr/>
              <a:tblGrid>
                <a:gridCol w="3260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111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PT" sz="12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79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PT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11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PT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11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PT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95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PT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95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PT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11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PT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95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PT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11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PT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095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PT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095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PT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111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PT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111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PT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079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PT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111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PT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sp>
        <p:nvSpPr>
          <p:cNvPr id="16" name="Rectangle 232"/>
          <p:cNvSpPr>
            <a:spLocks noChangeArrowheads="1"/>
          </p:cNvSpPr>
          <p:nvPr/>
        </p:nvSpPr>
        <p:spPr bwMode="auto">
          <a:xfrm>
            <a:off x="3181350" y="4354513"/>
            <a:ext cx="419100" cy="358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r">
              <a:defRPr/>
            </a:pPr>
            <a:r>
              <a:rPr lang="pt-PT" b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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3813" y="9426575"/>
            <a:ext cx="2349500" cy="2127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pt-PT" sz="1000">
                <a:cs typeface="+mn-cs"/>
              </a:rPr>
              <a:t>Microsoft </a:t>
            </a:r>
            <a:r>
              <a:rPr lang="pt-PT" sz="1000" err="1">
                <a:cs typeface="+mn-cs"/>
              </a:rPr>
              <a:t>PowerPoint</a:t>
            </a:r>
            <a:r>
              <a:rPr lang="pt-PT" sz="1000">
                <a:cs typeface="+mn-cs"/>
              </a:rPr>
              <a:t> 2007 - </a:t>
            </a:r>
            <a:r>
              <a:rPr lang="pt-PT" sz="1000" err="1">
                <a:cs typeface="+mn-cs"/>
              </a:rPr>
              <a:t>Upgrade</a:t>
            </a:r>
            <a:endParaRPr lang="pt-PT" sz="100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28827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742950" indent="-28575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1143000" indent="-228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600200" indent="-228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2057400" indent="-228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D59A479-B231-4E70-9AAC-412D72903CD4}" type="slidenum">
              <a:rPr lang="en-US" smtClean="0">
                <a:cs typeface="Arial" charset="0"/>
              </a:rPr>
              <a:pPr/>
              <a:t>1</a:t>
            </a:fld>
            <a:endParaRPr lang="en-US" dirty="0">
              <a:cs typeface="Arial" charset="0"/>
            </a:endParaRPr>
          </a:p>
        </p:txBody>
      </p:sp>
      <p:sp>
        <p:nvSpPr>
          <p:cNvPr id="184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dirty="0"/>
          </a:p>
        </p:txBody>
      </p:sp>
      <p:sp>
        <p:nvSpPr>
          <p:cNvPr id="18436" name="Slide Number Placeholder 3"/>
          <p:cNvSpPr txBox="1">
            <a:spLocks noGrp="1"/>
          </p:cNvSpPr>
          <p:nvPr/>
        </p:nvSpPr>
        <p:spPr bwMode="auto">
          <a:xfrm>
            <a:off x="3762375" y="9123363"/>
            <a:ext cx="2878138" cy="520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850A5848-B253-4FB9-98C2-532CF889ADAD}" type="slidenum">
              <a:rPr lang="en-US" sz="1000" b="0"/>
              <a:pPr algn="r"/>
              <a:t>1</a:t>
            </a:fld>
            <a:endParaRPr lang="en-US" sz="1000" b="0" dirty="0"/>
          </a:p>
        </p:txBody>
      </p:sp>
    </p:spTree>
    <p:extLst>
      <p:ext uri="{BB962C8B-B14F-4D97-AF65-F5344CB8AC3E}">
        <p14:creationId xmlns:p14="http://schemas.microsoft.com/office/powerpoint/2010/main" val="17986855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C:\Dev\Rumos\TestDrivenDevelopment\src\Modulo01\Exemplo_begin</a:t>
            </a:r>
          </a:p>
          <a:p>
            <a:endParaRPr lang="pt-PT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44E4E11-FD94-4590-9992-B001EA2582BD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9753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C:\Dev\Rumos\TestDrivenDevelopment\src\Modulo01\Exemplo_begin</a:t>
            </a:r>
          </a:p>
          <a:p>
            <a:endParaRPr lang="pt-PT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44E4E11-FD94-4590-9992-B001EA2582BD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7161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C:\Dev\Rumos\TestDrivenDevelopment\src\Modulo01\Exemplo_begin</a:t>
            </a:r>
          </a:p>
          <a:p>
            <a:endParaRPr lang="pt-PT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44E4E11-FD94-4590-9992-B001EA2582BD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9126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F2E40-8E3B-47D7-A7F0-5919669BC386}" type="datetimeFigureOut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01/10/2025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3541B4-DDA0-4006-ABD9-B3DD0C65C64B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10830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F2E40-8E3B-47D7-A7F0-5919669BC386}" type="datetimeFigureOut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01/10/2025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3541B4-DDA0-4006-ABD9-B3DD0C65C64B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22151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F2E40-8E3B-47D7-A7F0-5919669BC386}" type="datetimeFigureOut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01/10/2025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3541B4-DDA0-4006-ABD9-B3DD0C65C64B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15240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8466" y="-8468"/>
            <a:ext cx="9169804" cy="6874935"/>
            <a:chOff x="-8466" y="-8468"/>
            <a:chExt cx="9169804" cy="6874935"/>
          </a:xfrm>
        </p:grpSpPr>
        <p:cxnSp>
          <p:nvCxnSpPr>
            <p:cNvPr id="17" name="Straight Connector 16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Freeform 18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pt-BR"/>
            </a:p>
          </p:txBody>
        </p:sp>
        <p:sp>
          <p:nvSpPr>
            <p:cNvPr id="20" name="Freeform 19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pt-BR"/>
            </a:p>
          </p:txBody>
        </p:sp>
        <p:sp>
          <p:nvSpPr>
            <p:cNvPr id="21" name="Freeform 20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pt-BR"/>
            </a:p>
          </p:txBody>
        </p:sp>
        <p:sp>
          <p:nvSpPr>
            <p:cNvPr id="22" name="Freeform 21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pt-BR"/>
            </a:p>
          </p:txBody>
        </p:sp>
        <p:sp>
          <p:nvSpPr>
            <p:cNvPr id="23" name="Freeform 22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pt-BR"/>
            </a:p>
          </p:txBody>
        </p:sp>
        <p:sp>
          <p:nvSpPr>
            <p:cNvPr id="24" name="Freeform 23"/>
            <p:cNvSpPr/>
            <p:nvPr/>
          </p:nvSpPr>
          <p:spPr>
            <a:xfrm>
              <a:off x="8077231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pt-BR"/>
            </a:p>
          </p:txBody>
        </p:sp>
        <p:sp>
          <p:nvSpPr>
            <p:cNvPr id="25" name="Freeform 24"/>
            <p:cNvSpPr/>
            <p:nvPr/>
          </p:nvSpPr>
          <p:spPr>
            <a:xfrm>
              <a:off x="8060297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pt-BR"/>
            </a:p>
          </p:txBody>
        </p:sp>
        <p:sp>
          <p:nvSpPr>
            <p:cNvPr id="28" name="Freeform 27"/>
            <p:cNvSpPr/>
            <p:nvPr/>
          </p:nvSpPr>
          <p:spPr>
            <a:xfrm>
              <a:off x="-8466" y="-8468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pt-BR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0595" y="2404534"/>
            <a:ext cx="5826719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0595" y="4050834"/>
            <a:ext cx="5826719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fld id="{58BF2E40-8E3B-47D7-A7F0-5919669BC386}" type="datetimeFigureOut">
              <a:rPr lang="pt-BR" smtClean="0">
                <a:solidFill>
                  <a:prstClr val="black">
                    <a:tint val="75000"/>
                  </a:prstClr>
                </a:solidFill>
                <a:latin typeface="Calibri"/>
                <a:cs typeface="+mn-cs"/>
              </a:rPr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t>01/10/2025</a:t>
            </a:fld>
            <a:endParaRPr lang="pt-BR">
              <a:solidFill>
                <a:prstClr val="black">
                  <a:tint val="75000"/>
                </a:prstClr>
              </a:solidFill>
              <a:latin typeface="Calibri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endParaRPr lang="pt-BR">
              <a:solidFill>
                <a:prstClr val="black">
                  <a:tint val="75000"/>
                </a:prstClr>
              </a:solidFill>
              <a:latin typeface="Calibri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fld id="{263541B4-DDA0-4006-ABD9-B3DD0C65C64B}" type="slidenum">
              <a:rPr lang="pt-BR" smtClean="0">
                <a:solidFill>
                  <a:prstClr val="black">
                    <a:tint val="75000"/>
                  </a:prstClr>
                </a:solidFill>
                <a:latin typeface="Calibri"/>
                <a:cs typeface="+mn-cs"/>
              </a:rPr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t>‹nº›</a:t>
            </a:fld>
            <a:endParaRPr lang="pt-BR">
              <a:solidFill>
                <a:prstClr val="black">
                  <a:tint val="75000"/>
                </a:prstClr>
              </a:solidFill>
              <a:latin typeface="Calibri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69806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fld id="{58BF2E40-8E3B-47D7-A7F0-5919669BC386}" type="datetimeFigureOut">
              <a:rPr lang="pt-BR" smtClean="0">
                <a:solidFill>
                  <a:prstClr val="black">
                    <a:tint val="75000"/>
                  </a:prstClr>
                </a:solidFill>
                <a:latin typeface="Calibri"/>
                <a:cs typeface="+mn-cs"/>
              </a:rPr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t>01/10/2025</a:t>
            </a:fld>
            <a:endParaRPr lang="pt-BR">
              <a:solidFill>
                <a:prstClr val="black">
                  <a:tint val="75000"/>
                </a:prstClr>
              </a:solidFill>
              <a:latin typeface="Calibri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endParaRPr lang="pt-BR">
              <a:solidFill>
                <a:prstClr val="black">
                  <a:tint val="75000"/>
                </a:prstClr>
              </a:solidFill>
              <a:latin typeface="Calibri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fld id="{263541B4-DDA0-4006-ABD9-B3DD0C65C64B}" type="slidenum">
              <a:rPr lang="pt-BR" smtClean="0">
                <a:solidFill>
                  <a:prstClr val="black">
                    <a:tint val="75000"/>
                  </a:prstClr>
                </a:solidFill>
                <a:latin typeface="Calibri"/>
                <a:cs typeface="+mn-cs"/>
              </a:rPr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t>‹nº›</a:t>
            </a:fld>
            <a:endParaRPr lang="pt-BR">
              <a:solidFill>
                <a:prstClr val="black">
                  <a:tint val="75000"/>
                </a:prstClr>
              </a:solidFill>
              <a:latin typeface="Calibri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122720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2700868"/>
            <a:ext cx="6347715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fld id="{58BF2E40-8E3B-47D7-A7F0-5919669BC386}" type="datetimeFigureOut">
              <a:rPr lang="pt-BR" smtClean="0">
                <a:solidFill>
                  <a:prstClr val="black">
                    <a:tint val="75000"/>
                  </a:prstClr>
                </a:solidFill>
                <a:latin typeface="Calibri"/>
                <a:cs typeface="+mn-cs"/>
              </a:rPr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t>01/10/2025</a:t>
            </a:fld>
            <a:endParaRPr lang="pt-BR">
              <a:solidFill>
                <a:prstClr val="black">
                  <a:tint val="75000"/>
                </a:prstClr>
              </a:solidFill>
              <a:latin typeface="Calibri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endParaRPr lang="pt-BR">
              <a:solidFill>
                <a:prstClr val="black">
                  <a:tint val="75000"/>
                </a:prstClr>
              </a:solidFill>
              <a:latin typeface="Calibri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fld id="{263541B4-DDA0-4006-ABD9-B3DD0C65C64B}" type="slidenum">
              <a:rPr lang="pt-BR" smtClean="0">
                <a:solidFill>
                  <a:prstClr val="black">
                    <a:tint val="75000"/>
                  </a:prstClr>
                </a:solidFill>
                <a:latin typeface="Calibri"/>
                <a:cs typeface="+mn-cs"/>
              </a:rPr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t>‹nº›</a:t>
            </a:fld>
            <a:endParaRPr lang="pt-BR">
              <a:solidFill>
                <a:prstClr val="black">
                  <a:tint val="75000"/>
                </a:prstClr>
              </a:solidFill>
              <a:latin typeface="Calibri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595647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1320800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2160589"/>
            <a:ext cx="3088109" cy="388077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9204" y="2160590"/>
            <a:ext cx="3088110" cy="388077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fld id="{58BF2E40-8E3B-47D7-A7F0-5919669BC386}" type="datetimeFigureOut">
              <a:rPr lang="pt-BR" smtClean="0">
                <a:solidFill>
                  <a:prstClr val="black">
                    <a:tint val="75000"/>
                  </a:prstClr>
                </a:solidFill>
                <a:latin typeface="Calibri"/>
                <a:cs typeface="+mn-cs"/>
              </a:rPr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t>01/10/2025</a:t>
            </a:fld>
            <a:endParaRPr lang="pt-BR">
              <a:solidFill>
                <a:prstClr val="black">
                  <a:tint val="75000"/>
                </a:prstClr>
              </a:solidFill>
              <a:latin typeface="Calibri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endParaRPr lang="pt-BR">
              <a:solidFill>
                <a:prstClr val="black">
                  <a:tint val="75000"/>
                </a:prstClr>
              </a:solidFill>
              <a:latin typeface="Calibri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fld id="{263541B4-DDA0-4006-ABD9-B3DD0C65C64B}" type="slidenum">
              <a:rPr lang="pt-BR" smtClean="0">
                <a:solidFill>
                  <a:prstClr val="black">
                    <a:tint val="75000"/>
                  </a:prstClr>
                </a:solidFill>
                <a:latin typeface="Calibri"/>
                <a:cs typeface="+mn-cs"/>
              </a:rPr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t>‹nº›</a:t>
            </a:fld>
            <a:endParaRPr lang="pt-BR">
              <a:solidFill>
                <a:prstClr val="black">
                  <a:tint val="75000"/>
                </a:prstClr>
              </a:solidFill>
              <a:latin typeface="Calibri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016781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</p:spPr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599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66640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66640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fld id="{58BF2E40-8E3B-47D7-A7F0-5919669BC386}" type="datetimeFigureOut">
              <a:rPr lang="pt-BR" smtClean="0">
                <a:solidFill>
                  <a:prstClr val="black">
                    <a:tint val="75000"/>
                  </a:prstClr>
                </a:solidFill>
                <a:latin typeface="Calibri"/>
                <a:cs typeface="+mn-cs"/>
              </a:rPr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t>01/10/2025</a:t>
            </a:fld>
            <a:endParaRPr lang="pt-BR">
              <a:solidFill>
                <a:prstClr val="black">
                  <a:tint val="75000"/>
                </a:prstClr>
              </a:solidFill>
              <a:latin typeface="Calibri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endParaRPr lang="pt-BR">
              <a:solidFill>
                <a:prstClr val="black">
                  <a:tint val="75000"/>
                </a:prstClr>
              </a:solidFill>
              <a:latin typeface="Calibri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fld id="{263541B4-DDA0-4006-ABD9-B3DD0C65C64B}" type="slidenum">
              <a:rPr lang="pt-BR" smtClean="0">
                <a:solidFill>
                  <a:prstClr val="black">
                    <a:tint val="75000"/>
                  </a:prstClr>
                </a:solidFill>
                <a:latin typeface="Calibri"/>
                <a:cs typeface="+mn-cs"/>
              </a:rPr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t>‹nº›</a:t>
            </a:fld>
            <a:endParaRPr lang="pt-BR">
              <a:solidFill>
                <a:prstClr val="black">
                  <a:tint val="75000"/>
                </a:prstClr>
              </a:solidFill>
              <a:latin typeface="Calibri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9142892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4" cy="1320800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fld id="{58BF2E40-8E3B-47D7-A7F0-5919669BC386}" type="datetimeFigureOut">
              <a:rPr lang="pt-BR" smtClean="0">
                <a:solidFill>
                  <a:prstClr val="black">
                    <a:tint val="75000"/>
                  </a:prstClr>
                </a:solidFill>
                <a:latin typeface="Calibri"/>
                <a:cs typeface="+mn-cs"/>
              </a:rPr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t>01/10/2025</a:t>
            </a:fld>
            <a:endParaRPr lang="pt-BR">
              <a:solidFill>
                <a:prstClr val="black">
                  <a:tint val="75000"/>
                </a:prstClr>
              </a:solidFill>
              <a:latin typeface="Calibri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endParaRPr lang="pt-BR">
              <a:solidFill>
                <a:prstClr val="black">
                  <a:tint val="75000"/>
                </a:prstClr>
              </a:solidFill>
              <a:latin typeface="Calibri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fld id="{263541B4-DDA0-4006-ABD9-B3DD0C65C64B}" type="slidenum">
              <a:rPr lang="pt-BR" smtClean="0">
                <a:solidFill>
                  <a:prstClr val="black">
                    <a:tint val="75000"/>
                  </a:prstClr>
                </a:solidFill>
                <a:latin typeface="Calibri"/>
                <a:cs typeface="+mn-cs"/>
              </a:rPr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t>‹nº›</a:t>
            </a:fld>
            <a:endParaRPr lang="pt-BR">
              <a:solidFill>
                <a:prstClr val="black">
                  <a:tint val="75000"/>
                </a:prstClr>
              </a:solidFill>
              <a:latin typeface="Calibri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638283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fld id="{58BF2E40-8E3B-47D7-A7F0-5919669BC386}" type="datetimeFigureOut">
              <a:rPr lang="pt-BR" smtClean="0">
                <a:solidFill>
                  <a:prstClr val="black">
                    <a:tint val="75000"/>
                  </a:prstClr>
                </a:solidFill>
                <a:latin typeface="Calibri"/>
                <a:cs typeface="+mn-cs"/>
              </a:rPr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t>01/10/2025</a:t>
            </a:fld>
            <a:endParaRPr lang="pt-BR">
              <a:solidFill>
                <a:prstClr val="black">
                  <a:tint val="75000"/>
                </a:prstClr>
              </a:solidFill>
              <a:latin typeface="Calibri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endParaRPr lang="pt-BR">
              <a:solidFill>
                <a:prstClr val="black">
                  <a:tint val="75000"/>
                </a:prstClr>
              </a:solidFill>
              <a:latin typeface="Calibri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fld id="{263541B4-DDA0-4006-ABD9-B3DD0C65C64B}" type="slidenum">
              <a:rPr lang="pt-BR" smtClean="0">
                <a:solidFill>
                  <a:prstClr val="black">
                    <a:tint val="75000"/>
                  </a:prstClr>
                </a:solidFill>
                <a:latin typeface="Calibri"/>
                <a:cs typeface="+mn-cs"/>
              </a:rPr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t>‹nº›</a:t>
            </a:fld>
            <a:endParaRPr lang="pt-BR">
              <a:solidFill>
                <a:prstClr val="black">
                  <a:tint val="75000"/>
                </a:prstClr>
              </a:solidFill>
              <a:latin typeface="Calibri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3935171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1498604"/>
            <a:ext cx="2790182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1275" y="514925"/>
            <a:ext cx="3386037" cy="5526437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2777069"/>
            <a:ext cx="2790182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fld id="{58BF2E40-8E3B-47D7-A7F0-5919669BC386}" type="datetimeFigureOut">
              <a:rPr lang="pt-BR" smtClean="0">
                <a:solidFill>
                  <a:prstClr val="black">
                    <a:tint val="75000"/>
                  </a:prstClr>
                </a:solidFill>
                <a:latin typeface="Calibri"/>
                <a:cs typeface="+mn-cs"/>
              </a:rPr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t>01/10/2025</a:t>
            </a:fld>
            <a:endParaRPr lang="pt-BR">
              <a:solidFill>
                <a:prstClr val="black">
                  <a:tint val="75000"/>
                </a:prstClr>
              </a:solidFill>
              <a:latin typeface="Calibri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endParaRPr lang="pt-BR">
              <a:solidFill>
                <a:prstClr val="black">
                  <a:tint val="75000"/>
                </a:prstClr>
              </a:solidFill>
              <a:latin typeface="Calibri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fld id="{263541B4-DDA0-4006-ABD9-B3DD0C65C64B}" type="slidenum">
              <a:rPr lang="pt-BR" smtClean="0">
                <a:solidFill>
                  <a:prstClr val="black">
                    <a:tint val="75000"/>
                  </a:prstClr>
                </a:solidFill>
                <a:latin typeface="Calibri"/>
                <a:cs typeface="+mn-cs"/>
              </a:rPr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t>‹nº›</a:t>
            </a:fld>
            <a:endParaRPr lang="pt-BR">
              <a:solidFill>
                <a:prstClr val="black">
                  <a:tint val="75000"/>
                </a:prstClr>
              </a:solidFill>
              <a:latin typeface="Calibri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27433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F2E40-8E3B-47D7-A7F0-5919669BC386}" type="datetimeFigureOut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01/10/2025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3541B4-DDA0-4006-ABD9-B3DD0C65C64B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216706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4800600"/>
            <a:ext cx="6347714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" y="609600"/>
            <a:ext cx="6347714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5367338"/>
            <a:ext cx="6347714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fld id="{58BF2E40-8E3B-47D7-A7F0-5919669BC386}" type="datetimeFigureOut">
              <a:rPr lang="pt-BR" smtClean="0">
                <a:solidFill>
                  <a:prstClr val="black">
                    <a:tint val="75000"/>
                  </a:prstClr>
                </a:solidFill>
                <a:latin typeface="Calibri"/>
                <a:cs typeface="+mn-cs"/>
              </a:rPr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t>01/10/2025</a:t>
            </a:fld>
            <a:endParaRPr lang="pt-BR">
              <a:solidFill>
                <a:prstClr val="black">
                  <a:tint val="75000"/>
                </a:prstClr>
              </a:solidFill>
              <a:latin typeface="Calibri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endParaRPr lang="pt-BR">
              <a:solidFill>
                <a:prstClr val="black">
                  <a:tint val="75000"/>
                </a:prstClr>
              </a:solidFill>
              <a:latin typeface="Calibri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fld id="{263541B4-DDA0-4006-ABD9-B3DD0C65C64B}" type="slidenum">
              <a:rPr lang="pt-BR" smtClean="0">
                <a:solidFill>
                  <a:prstClr val="black">
                    <a:tint val="75000"/>
                  </a:prstClr>
                </a:solidFill>
                <a:latin typeface="Calibri"/>
                <a:cs typeface="+mn-cs"/>
              </a:rPr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t>‹nº›</a:t>
            </a:fld>
            <a:endParaRPr lang="pt-BR">
              <a:solidFill>
                <a:prstClr val="black">
                  <a:tint val="75000"/>
                </a:prstClr>
              </a:solidFill>
              <a:latin typeface="Calibri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1185531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4470400"/>
            <a:ext cx="6347714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fld id="{58BF2E40-8E3B-47D7-A7F0-5919669BC386}" type="datetimeFigureOut">
              <a:rPr lang="pt-BR" smtClean="0">
                <a:solidFill>
                  <a:prstClr val="black">
                    <a:tint val="75000"/>
                  </a:prstClr>
                </a:solidFill>
                <a:latin typeface="Calibri"/>
                <a:cs typeface="+mn-cs"/>
              </a:rPr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t>01/10/2025</a:t>
            </a:fld>
            <a:endParaRPr lang="pt-BR">
              <a:solidFill>
                <a:prstClr val="black">
                  <a:tint val="75000"/>
                </a:prstClr>
              </a:solidFill>
              <a:latin typeface="Calibri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endParaRPr lang="pt-BR">
              <a:solidFill>
                <a:prstClr val="black">
                  <a:tint val="75000"/>
                </a:prstClr>
              </a:solidFill>
              <a:latin typeface="Calibri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fld id="{263541B4-DDA0-4006-ABD9-B3DD0C65C64B}" type="slidenum">
              <a:rPr lang="pt-BR" smtClean="0">
                <a:solidFill>
                  <a:prstClr val="black">
                    <a:tint val="75000"/>
                  </a:prstClr>
                </a:solidFill>
                <a:latin typeface="Calibri"/>
                <a:cs typeface="+mn-cs"/>
              </a:rPr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t>‹nº›</a:t>
            </a:fld>
            <a:endParaRPr lang="pt-BR">
              <a:solidFill>
                <a:prstClr val="black">
                  <a:tint val="75000"/>
                </a:prstClr>
              </a:solidFill>
              <a:latin typeface="Calibri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0468179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01074" y="3632200"/>
            <a:ext cx="541980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470400"/>
            <a:ext cx="6347715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fld id="{58BF2E40-8E3B-47D7-A7F0-5919669BC386}" type="datetimeFigureOut">
              <a:rPr lang="pt-BR" smtClean="0">
                <a:solidFill>
                  <a:prstClr val="black">
                    <a:tint val="75000"/>
                  </a:prstClr>
                </a:solidFill>
                <a:latin typeface="Calibri"/>
                <a:cs typeface="+mn-cs"/>
              </a:rPr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t>01/10/2025</a:t>
            </a:fld>
            <a:endParaRPr lang="pt-BR">
              <a:solidFill>
                <a:prstClr val="black">
                  <a:tint val="75000"/>
                </a:prstClr>
              </a:solidFill>
              <a:latin typeface="Calibri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endParaRPr lang="pt-BR">
              <a:solidFill>
                <a:prstClr val="black">
                  <a:tint val="75000"/>
                </a:prstClr>
              </a:solidFill>
              <a:latin typeface="Calibri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fld id="{263541B4-DDA0-4006-ABD9-B3DD0C65C64B}" type="slidenum">
              <a:rPr lang="pt-BR" smtClean="0">
                <a:solidFill>
                  <a:prstClr val="black">
                    <a:tint val="75000"/>
                  </a:prstClr>
                </a:solidFill>
                <a:latin typeface="Calibri"/>
                <a:cs typeface="+mn-cs"/>
              </a:rPr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t>‹nº›</a:t>
            </a:fld>
            <a:endParaRPr lang="pt-BR">
              <a:solidFill>
                <a:prstClr val="black">
                  <a:tint val="75000"/>
                </a:prstClr>
              </a:solidFill>
              <a:latin typeface="Calibri"/>
              <a:cs typeface="+mn-cs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9143714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1931988"/>
            <a:ext cx="6347715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fld id="{58BF2E40-8E3B-47D7-A7F0-5919669BC386}" type="datetimeFigureOut">
              <a:rPr lang="pt-BR" smtClean="0">
                <a:solidFill>
                  <a:prstClr val="black">
                    <a:tint val="75000"/>
                  </a:prstClr>
                </a:solidFill>
                <a:latin typeface="Calibri"/>
                <a:cs typeface="+mn-cs"/>
              </a:rPr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t>01/10/2025</a:t>
            </a:fld>
            <a:endParaRPr lang="pt-BR">
              <a:solidFill>
                <a:prstClr val="black">
                  <a:tint val="75000"/>
                </a:prstClr>
              </a:solidFill>
              <a:latin typeface="Calibri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endParaRPr lang="pt-BR">
              <a:solidFill>
                <a:prstClr val="black">
                  <a:tint val="75000"/>
                </a:prstClr>
              </a:solidFill>
              <a:latin typeface="Calibri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fld id="{263541B4-DDA0-4006-ABD9-B3DD0C65C64B}" type="slidenum">
              <a:rPr lang="pt-BR" smtClean="0">
                <a:solidFill>
                  <a:prstClr val="black">
                    <a:tint val="75000"/>
                  </a:prstClr>
                </a:solidFill>
                <a:latin typeface="Calibri"/>
                <a:cs typeface="+mn-cs"/>
              </a:rPr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t>‹nº›</a:t>
            </a:fld>
            <a:endParaRPr lang="pt-BR">
              <a:solidFill>
                <a:prstClr val="black">
                  <a:tint val="75000"/>
                </a:prstClr>
              </a:solidFill>
              <a:latin typeface="Calibri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7174383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o 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fld id="{58BF2E40-8E3B-47D7-A7F0-5919669BC386}" type="datetimeFigureOut">
              <a:rPr lang="pt-BR" smtClean="0">
                <a:solidFill>
                  <a:prstClr val="black">
                    <a:tint val="75000"/>
                  </a:prstClr>
                </a:solidFill>
                <a:latin typeface="Calibri"/>
                <a:cs typeface="+mn-cs"/>
              </a:rPr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t>01/10/2025</a:t>
            </a:fld>
            <a:endParaRPr lang="pt-BR">
              <a:solidFill>
                <a:prstClr val="black">
                  <a:tint val="75000"/>
                </a:prstClr>
              </a:solidFill>
              <a:latin typeface="Calibri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endParaRPr lang="pt-BR">
              <a:solidFill>
                <a:prstClr val="black">
                  <a:tint val="75000"/>
                </a:prstClr>
              </a:solidFill>
              <a:latin typeface="Calibri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fld id="{263541B4-DDA0-4006-ABD9-B3DD0C65C64B}" type="slidenum">
              <a:rPr lang="pt-BR" smtClean="0">
                <a:solidFill>
                  <a:prstClr val="black">
                    <a:tint val="75000"/>
                  </a:prstClr>
                </a:solidFill>
                <a:latin typeface="Calibri"/>
                <a:cs typeface="+mn-cs"/>
              </a:rPr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t>‹nº›</a:t>
            </a:fld>
            <a:endParaRPr lang="pt-BR">
              <a:solidFill>
                <a:prstClr val="black">
                  <a:tint val="75000"/>
                </a:prstClr>
              </a:solidFill>
              <a:latin typeface="Calibri"/>
              <a:cs typeface="+mn-cs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8762274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iro ou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848" y="609600"/>
            <a:ext cx="6341465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fld id="{58BF2E40-8E3B-47D7-A7F0-5919669BC386}" type="datetimeFigureOut">
              <a:rPr lang="pt-BR" smtClean="0">
                <a:solidFill>
                  <a:prstClr val="black">
                    <a:tint val="75000"/>
                  </a:prstClr>
                </a:solidFill>
                <a:latin typeface="Calibri"/>
                <a:cs typeface="+mn-cs"/>
              </a:rPr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t>01/10/2025</a:t>
            </a:fld>
            <a:endParaRPr lang="pt-BR">
              <a:solidFill>
                <a:prstClr val="black">
                  <a:tint val="75000"/>
                </a:prstClr>
              </a:solidFill>
              <a:latin typeface="Calibri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endParaRPr lang="pt-BR">
              <a:solidFill>
                <a:prstClr val="black">
                  <a:tint val="75000"/>
                </a:prstClr>
              </a:solidFill>
              <a:latin typeface="Calibri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fld id="{263541B4-DDA0-4006-ABD9-B3DD0C65C64B}" type="slidenum">
              <a:rPr lang="pt-BR" smtClean="0">
                <a:solidFill>
                  <a:prstClr val="black">
                    <a:tint val="75000"/>
                  </a:prstClr>
                </a:solidFill>
                <a:latin typeface="Calibri"/>
                <a:cs typeface="+mn-cs"/>
              </a:rPr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t>‹nº›</a:t>
            </a:fld>
            <a:endParaRPr lang="pt-BR">
              <a:solidFill>
                <a:prstClr val="black">
                  <a:tint val="75000"/>
                </a:prstClr>
              </a:solidFill>
              <a:latin typeface="Calibri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9818963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fld id="{58BF2E40-8E3B-47D7-A7F0-5919669BC386}" type="datetimeFigureOut">
              <a:rPr lang="pt-BR" smtClean="0">
                <a:solidFill>
                  <a:prstClr val="black">
                    <a:tint val="75000"/>
                  </a:prstClr>
                </a:solidFill>
                <a:latin typeface="Calibri"/>
                <a:cs typeface="+mn-cs"/>
              </a:rPr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t>01/10/2025</a:t>
            </a:fld>
            <a:endParaRPr lang="pt-BR">
              <a:solidFill>
                <a:prstClr val="black">
                  <a:tint val="75000"/>
                </a:prstClr>
              </a:solidFill>
              <a:latin typeface="Calibri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endParaRPr lang="pt-BR">
              <a:solidFill>
                <a:prstClr val="black">
                  <a:tint val="75000"/>
                </a:prstClr>
              </a:solidFill>
              <a:latin typeface="Calibri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fld id="{263541B4-DDA0-4006-ABD9-B3DD0C65C64B}" type="slidenum">
              <a:rPr lang="pt-BR" smtClean="0">
                <a:solidFill>
                  <a:prstClr val="black">
                    <a:tint val="75000"/>
                  </a:prstClr>
                </a:solidFill>
                <a:latin typeface="Calibri"/>
                <a:cs typeface="+mn-cs"/>
              </a:rPr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t>‹nº›</a:t>
            </a:fld>
            <a:endParaRPr lang="pt-BR">
              <a:solidFill>
                <a:prstClr val="black">
                  <a:tint val="75000"/>
                </a:prstClr>
              </a:solidFill>
              <a:latin typeface="Calibri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3532707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977312" y="609600"/>
            <a:ext cx="978812" cy="5251451"/>
          </a:xfrm>
        </p:spPr>
        <p:txBody>
          <a:bodyPr vert="eaVert" anchor="ctr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599" y="609600"/>
            <a:ext cx="5195026" cy="5251451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fld id="{58BF2E40-8E3B-47D7-A7F0-5919669BC386}" type="datetimeFigureOut">
              <a:rPr lang="pt-BR" smtClean="0">
                <a:solidFill>
                  <a:prstClr val="black">
                    <a:tint val="75000"/>
                  </a:prstClr>
                </a:solidFill>
                <a:latin typeface="Calibri"/>
                <a:cs typeface="+mn-cs"/>
              </a:rPr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t>01/10/2025</a:t>
            </a:fld>
            <a:endParaRPr lang="pt-BR">
              <a:solidFill>
                <a:prstClr val="black">
                  <a:tint val="75000"/>
                </a:prstClr>
              </a:solidFill>
              <a:latin typeface="Calibri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endParaRPr lang="pt-BR">
              <a:solidFill>
                <a:prstClr val="black">
                  <a:tint val="75000"/>
                </a:prstClr>
              </a:solidFill>
              <a:latin typeface="Calibri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fld id="{263541B4-DDA0-4006-ABD9-B3DD0C65C64B}" type="slidenum">
              <a:rPr lang="pt-BR" smtClean="0">
                <a:solidFill>
                  <a:prstClr val="black">
                    <a:tint val="75000"/>
                  </a:prstClr>
                </a:solidFill>
                <a:latin typeface="Calibri"/>
                <a:cs typeface="+mn-cs"/>
              </a:rPr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t>‹nº›</a:t>
            </a:fld>
            <a:endParaRPr lang="pt-BR">
              <a:solidFill>
                <a:prstClr val="black">
                  <a:tint val="75000"/>
                </a:prstClr>
              </a:solidFill>
              <a:latin typeface="Calibri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439518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F2E40-8E3B-47D7-A7F0-5919669BC386}" type="datetimeFigureOut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01/10/2025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3541B4-DDA0-4006-ABD9-B3DD0C65C64B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91927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F2E40-8E3B-47D7-A7F0-5919669BC386}" type="datetimeFigureOut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01/10/2025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3541B4-DDA0-4006-ABD9-B3DD0C65C64B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25189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F2E40-8E3B-47D7-A7F0-5919669BC386}" type="datetimeFigureOut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01/10/2025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3541B4-DDA0-4006-ABD9-B3DD0C65C64B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81770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F2E40-8E3B-47D7-A7F0-5919669BC386}" type="datetimeFigureOut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01/10/2025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3541B4-DDA0-4006-ABD9-B3DD0C65C64B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65160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F2E40-8E3B-47D7-A7F0-5919669BC386}" type="datetimeFigureOut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01/10/2025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3541B4-DDA0-4006-ABD9-B3DD0C65C64B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53954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F2E40-8E3B-47D7-A7F0-5919669BC386}" type="datetimeFigureOut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01/10/2025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3541B4-DDA0-4006-ABD9-B3DD0C65C64B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15764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pt-B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F2E40-8E3B-47D7-A7F0-5919669BC386}" type="datetimeFigureOut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01/10/2025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3541B4-DDA0-4006-ABD9-B3DD0C65C64B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07876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fld id="{58BF2E40-8E3B-47D7-A7F0-5919669BC386}" type="datetimeFigureOut">
              <a:rPr lang="pt-BR" smtClean="0">
                <a:solidFill>
                  <a:prstClr val="black">
                    <a:tint val="75000"/>
                  </a:prstClr>
                </a:solidFill>
                <a:latin typeface="Calibri"/>
                <a:cs typeface="+mn-cs"/>
              </a:rPr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t>01/10/2025</a:t>
            </a:fld>
            <a:endParaRPr lang="pt-BR">
              <a:solidFill>
                <a:prstClr val="black">
                  <a:tint val="75000"/>
                </a:prstClr>
              </a:solidFill>
              <a:latin typeface="Calibri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endParaRPr lang="pt-BR">
              <a:solidFill>
                <a:prstClr val="black">
                  <a:tint val="75000"/>
                </a:prstClr>
              </a:solidFill>
              <a:latin typeface="Calibri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fld id="{263541B4-DDA0-4006-ABD9-B3DD0C65C64B}" type="slidenum">
              <a:rPr lang="pt-BR" smtClean="0">
                <a:solidFill>
                  <a:prstClr val="black">
                    <a:tint val="75000"/>
                  </a:prstClr>
                </a:solidFill>
                <a:latin typeface="Calibri"/>
                <a:cs typeface="+mn-cs"/>
              </a:rPr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t>‹nº›</a:t>
            </a:fld>
            <a:endParaRPr lang="pt-BR">
              <a:solidFill>
                <a:prstClr val="black">
                  <a:tint val="75000"/>
                </a:prstClr>
              </a:solidFill>
              <a:latin typeface="Calibri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705973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76" r:id="rId1"/>
    <p:sldLayoutId id="2147484177" r:id="rId2"/>
    <p:sldLayoutId id="2147484178" r:id="rId3"/>
    <p:sldLayoutId id="2147484179" r:id="rId4"/>
    <p:sldLayoutId id="2147484180" r:id="rId5"/>
    <p:sldLayoutId id="2147484181" r:id="rId6"/>
    <p:sldLayoutId id="2147484182" r:id="rId7"/>
    <p:sldLayoutId id="2147484183" r:id="rId8"/>
    <p:sldLayoutId id="2147484184" r:id="rId9"/>
    <p:sldLayoutId id="2147484185" r:id="rId10"/>
    <p:sldLayoutId id="2147484186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8467" y="-8468"/>
            <a:ext cx="9169805" cy="6874935"/>
            <a:chOff x="-8467" y="-8468"/>
            <a:chExt cx="9169805" cy="6874935"/>
          </a:xfrm>
        </p:grpSpPr>
        <p:sp>
          <p:nvSpPr>
            <p:cNvPr id="7" name="Freeform 6"/>
            <p:cNvSpPr/>
            <p:nvPr/>
          </p:nvSpPr>
          <p:spPr>
            <a:xfrm>
              <a:off x="-8467" y="4013200"/>
              <a:ext cx="457200" cy="2853267"/>
            </a:xfrm>
            <a:custGeom>
              <a:avLst/>
              <a:gdLst/>
              <a:ahLst/>
              <a:cxnLst/>
              <a:rect l="l" t="t" r="r" b="b"/>
              <a:pathLst>
                <a:path w="457200" h="2853267">
                  <a:moveTo>
                    <a:pt x="0" y="0"/>
                  </a:moveTo>
                  <a:lnTo>
                    <a:pt x="457200" y="2853267"/>
                  </a:lnTo>
                  <a:lnTo>
                    <a:pt x="0" y="2844800"/>
                  </a:lnTo>
                  <a:cubicBezTo>
                    <a:pt x="2822" y="1905000"/>
                    <a:pt x="5645" y="965200"/>
                    <a:pt x="0" y="0"/>
                  </a:cubicBez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pt-BR"/>
            </a:p>
          </p:txBody>
        </p:sp>
        <p:cxnSp>
          <p:nvCxnSpPr>
            <p:cNvPr id="8" name="Straight Connector 7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Freeform 9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pt-BR"/>
            </a:p>
          </p:txBody>
        </p:sp>
        <p:sp>
          <p:nvSpPr>
            <p:cNvPr id="11" name="Freeform 10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pt-BR"/>
            </a:p>
          </p:txBody>
        </p:sp>
        <p:sp>
          <p:nvSpPr>
            <p:cNvPr id="12" name="Freeform 11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pt-BR"/>
            </a:p>
          </p:txBody>
        </p:sp>
        <p:sp>
          <p:nvSpPr>
            <p:cNvPr id="13" name="Freeform 12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pt-BR"/>
            </a:p>
          </p:txBody>
        </p:sp>
        <p:sp>
          <p:nvSpPr>
            <p:cNvPr id="14" name="Freeform 13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pt-BR"/>
            </a:p>
          </p:txBody>
        </p:sp>
        <p:sp>
          <p:nvSpPr>
            <p:cNvPr id="15" name="Freeform 14"/>
            <p:cNvSpPr/>
            <p:nvPr/>
          </p:nvSpPr>
          <p:spPr>
            <a:xfrm>
              <a:off x="8077231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pt-BR"/>
            </a:p>
          </p:txBody>
        </p:sp>
        <p:sp>
          <p:nvSpPr>
            <p:cNvPr id="16" name="Freeform 15"/>
            <p:cNvSpPr/>
            <p:nvPr/>
          </p:nvSpPr>
          <p:spPr>
            <a:xfrm>
              <a:off x="8060297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pt-BR"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590"/>
            <a:ext cx="6347714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05258" y="6041363"/>
            <a:ext cx="6841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fld id="{58BF2E40-8E3B-47D7-A7F0-5919669BC386}" type="datetimeFigureOut">
              <a:rPr lang="pt-BR" smtClean="0">
                <a:solidFill>
                  <a:prstClr val="black">
                    <a:tint val="75000"/>
                  </a:prstClr>
                </a:solidFill>
                <a:latin typeface="Calibri"/>
                <a:cs typeface="+mn-cs"/>
              </a:rPr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t>01/10/2025</a:t>
            </a:fld>
            <a:endParaRPr lang="pt-BR">
              <a:solidFill>
                <a:prstClr val="black">
                  <a:tint val="75000"/>
                </a:prstClr>
              </a:solidFill>
              <a:latin typeface="Calibri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599" y="6041363"/>
            <a:ext cx="46229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endParaRPr lang="pt-BR">
              <a:solidFill>
                <a:prstClr val="black">
                  <a:tint val="75000"/>
                </a:prstClr>
              </a:solidFill>
              <a:latin typeface="Calibri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44676" y="6041363"/>
            <a:ext cx="5126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fld id="{263541B4-DDA0-4006-ABD9-B3DD0C65C64B}" type="slidenum">
              <a:rPr lang="pt-BR" smtClean="0">
                <a:solidFill>
                  <a:prstClr val="black">
                    <a:tint val="75000"/>
                  </a:prstClr>
                </a:solidFill>
                <a:latin typeface="Calibri"/>
                <a:cs typeface="+mn-cs"/>
              </a:rPr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t>‹nº›</a:t>
            </a:fld>
            <a:endParaRPr lang="pt-BR">
              <a:solidFill>
                <a:prstClr val="black">
                  <a:tint val="75000"/>
                </a:prstClr>
              </a:solidFill>
              <a:latin typeface="Calibri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602301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06" r:id="rId1"/>
    <p:sldLayoutId id="2147484207" r:id="rId2"/>
    <p:sldLayoutId id="2147484208" r:id="rId3"/>
    <p:sldLayoutId id="2147484209" r:id="rId4"/>
    <p:sldLayoutId id="2147484210" r:id="rId5"/>
    <p:sldLayoutId id="2147484211" r:id="rId6"/>
    <p:sldLayoutId id="2147484212" r:id="rId7"/>
    <p:sldLayoutId id="2147484213" r:id="rId8"/>
    <p:sldLayoutId id="2147484214" r:id="rId9"/>
    <p:sldLayoutId id="2147484215" r:id="rId10"/>
    <p:sldLayoutId id="2147484216" r:id="rId11"/>
    <p:sldLayoutId id="2147484217" r:id="rId12"/>
    <p:sldLayoutId id="2147484218" r:id="rId13"/>
    <p:sldLayoutId id="2147484219" r:id="rId14"/>
    <p:sldLayoutId id="2147484220" r:id="rId15"/>
    <p:sldLayoutId id="2147484221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hyperlink" Target="https://www.bugsnag.com/blog/bug-day-460m-loss" TargetMode="Externa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4.w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tecnoblog.net/214078/erro-banco-bilhoes/" TargetMode="Externa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w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7.wmf"/><Relationship Id="rId4" Type="http://schemas.openxmlformats.org/officeDocument/2006/relationships/oleObject" Target="../embeddings/oleObject3.bin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wmf"/><Relationship Id="rId3" Type="http://schemas.openxmlformats.org/officeDocument/2006/relationships/oleObject" Target="../embeddings/oleObject4.bin"/><Relationship Id="rId7" Type="http://schemas.openxmlformats.org/officeDocument/2006/relationships/oleObject" Target="../embeddings/oleObject6.bin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9.w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28.w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wmf"/><Relationship Id="rId3" Type="http://schemas.openxmlformats.org/officeDocument/2006/relationships/oleObject" Target="../embeddings/oleObject4.bin"/><Relationship Id="rId7" Type="http://schemas.openxmlformats.org/officeDocument/2006/relationships/oleObject" Target="../embeddings/oleObject7.bin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0.w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28.w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0.wm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hyperlink" Target="https://www.nif.pt/" TargetMode="Externa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0.w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33.w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wmf"/><Relationship Id="rId2" Type="http://schemas.openxmlformats.org/officeDocument/2006/relationships/oleObject" Target="../embeddings/oleObject9.bin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wmf"/><Relationship Id="rId2" Type="http://schemas.openxmlformats.org/officeDocument/2006/relationships/oleObject" Target="../embeddings/oleObject10.bin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8.wmf"/><Relationship Id="rId4" Type="http://schemas.openxmlformats.org/officeDocument/2006/relationships/oleObject" Target="../embeddings/oleObject4.bin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wmf"/><Relationship Id="rId2" Type="http://schemas.openxmlformats.org/officeDocument/2006/relationships/oleObject" Target="../embeddings/oleObject11.bin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8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wmf"/><Relationship Id="rId2" Type="http://schemas.openxmlformats.org/officeDocument/2006/relationships/oleObject" Target="../embeddings/oleObject12.bin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wmf"/><Relationship Id="rId2" Type="http://schemas.openxmlformats.org/officeDocument/2006/relationships/oleObject" Target="../embeddings/oleObject6.bin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hyperlink" Target="https://docs.microsoft.com/en-us/dotnet/core/testing/unit-testing-best-practices" TargetMode="Externa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wmf"/><Relationship Id="rId2" Type="http://schemas.openxmlformats.org/officeDocument/2006/relationships/oleObject" Target="../embeddings/oleObject13.bin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0.wmf"/><Relationship Id="rId4" Type="http://schemas.openxmlformats.org/officeDocument/2006/relationships/oleObject" Target="../embeddings/oleObject6.bin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wmf"/><Relationship Id="rId2" Type="http://schemas.openxmlformats.org/officeDocument/2006/relationships/oleObject" Target="../embeddings/oleObject6.bin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wmf"/><Relationship Id="rId2" Type="http://schemas.openxmlformats.org/officeDocument/2006/relationships/oleObject" Target="../embeddings/oleObject6.bin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3.wmf"/><Relationship Id="rId4" Type="http://schemas.openxmlformats.org/officeDocument/2006/relationships/oleObject" Target="../embeddings/oleObject14.bin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wmf"/><Relationship Id="rId2" Type="http://schemas.openxmlformats.org/officeDocument/2006/relationships/oleObject" Target="../embeddings/oleObject6.bin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wmf"/><Relationship Id="rId2" Type="http://schemas.openxmlformats.org/officeDocument/2006/relationships/oleObject" Target="../embeddings/oleObject6.bin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7.wmf"/><Relationship Id="rId5" Type="http://schemas.openxmlformats.org/officeDocument/2006/relationships/oleObject" Target="../embeddings/oleObject15.bin"/><Relationship Id="rId4" Type="http://schemas.openxmlformats.org/officeDocument/2006/relationships/image" Target="../media/image4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wmf"/><Relationship Id="rId2" Type="http://schemas.openxmlformats.org/officeDocument/2006/relationships/oleObject" Target="../embeddings/oleObject16.bin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9.jpe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www.bugsnag.com/blog/bug-day-ariane-5-disaster" TargetMode="Externa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www.bugsnag.com/blog/bug-day-mars-climate-orbiter" TargetMode="Externa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://news.bbc.co.uk/2/hi/uk_news/3235394.stm" TargetMode="Externa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412" name="Rectangle 17414">
            <a:extLst>
              <a:ext uri="{FF2B5EF4-FFF2-40B4-BE49-F238E27FC236}">
                <a16:creationId xmlns:a16="http://schemas.microsoft.com/office/drawing/2014/main" id="{27577DEC-D9A5-404D-9789-702F4319B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413" name="Group 17416">
            <a:extLst>
              <a:ext uri="{FF2B5EF4-FFF2-40B4-BE49-F238E27FC236}">
                <a16:creationId xmlns:a16="http://schemas.microsoft.com/office/drawing/2014/main" id="{CEEA9366-CEA8-4F23-B065-4337F0D836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9144001" cy="6866467"/>
            <a:chOff x="0" y="-8467"/>
            <a:chExt cx="12192000" cy="6866467"/>
          </a:xfrm>
        </p:grpSpPr>
        <p:cxnSp>
          <p:nvCxnSpPr>
            <p:cNvPr id="17418" name="Straight Connector 17417">
              <a:extLst>
                <a:ext uri="{FF2B5EF4-FFF2-40B4-BE49-F238E27FC236}">
                  <a16:creationId xmlns:a16="http://schemas.microsoft.com/office/drawing/2014/main" id="{904A03D6-39B4-4278-9BE1-A07E024499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14" name="Straight Connector 17418">
              <a:extLst>
                <a:ext uri="{FF2B5EF4-FFF2-40B4-BE49-F238E27FC236}">
                  <a16:creationId xmlns:a16="http://schemas.microsoft.com/office/drawing/2014/main" id="{FBE459AF-3736-4886-82E0-9B5DA427B5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420" name="Rectangle 23">
              <a:extLst>
                <a:ext uri="{FF2B5EF4-FFF2-40B4-BE49-F238E27FC236}">
                  <a16:creationId xmlns:a16="http://schemas.microsoft.com/office/drawing/2014/main" id="{4B6B88EF-180C-4E39-8A3F-A52E87110C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pt-BR"/>
            </a:p>
          </p:txBody>
        </p:sp>
        <p:sp>
          <p:nvSpPr>
            <p:cNvPr id="17416" name="Rectangle 25">
              <a:extLst>
                <a:ext uri="{FF2B5EF4-FFF2-40B4-BE49-F238E27FC236}">
                  <a16:creationId xmlns:a16="http://schemas.microsoft.com/office/drawing/2014/main" id="{52DFAACF-64D0-4621-8FF4-E2F03C3E8D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pt-BR"/>
            </a:p>
          </p:txBody>
        </p:sp>
        <p:sp>
          <p:nvSpPr>
            <p:cNvPr id="17422" name="Isosceles Triangle 17421">
              <a:extLst>
                <a:ext uri="{FF2B5EF4-FFF2-40B4-BE49-F238E27FC236}">
                  <a16:creationId xmlns:a16="http://schemas.microsoft.com/office/drawing/2014/main" id="{36611FF0-65B3-49DB-97C6-1B72AAD0FB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pt-BR"/>
            </a:p>
          </p:txBody>
        </p:sp>
        <p:sp>
          <p:nvSpPr>
            <p:cNvPr id="17427" name="Rectangle 27">
              <a:extLst>
                <a:ext uri="{FF2B5EF4-FFF2-40B4-BE49-F238E27FC236}">
                  <a16:creationId xmlns:a16="http://schemas.microsoft.com/office/drawing/2014/main" id="{0F7407FE-86B1-4890-9D80-9406FBF29E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pt-BR"/>
            </a:p>
          </p:txBody>
        </p:sp>
        <p:sp>
          <p:nvSpPr>
            <p:cNvPr id="17424" name="Rectangle 29">
              <a:extLst>
                <a:ext uri="{FF2B5EF4-FFF2-40B4-BE49-F238E27FC236}">
                  <a16:creationId xmlns:a16="http://schemas.microsoft.com/office/drawing/2014/main" id="{EBD42D5B-8F87-45B3-98B3-C66944F92E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pt-BR"/>
            </a:p>
          </p:txBody>
        </p:sp>
        <p:sp>
          <p:nvSpPr>
            <p:cNvPr id="17428" name="Isosceles Triangle 17424">
              <a:extLst>
                <a:ext uri="{FF2B5EF4-FFF2-40B4-BE49-F238E27FC236}">
                  <a16:creationId xmlns:a16="http://schemas.microsoft.com/office/drawing/2014/main" id="{F5E04699-59E1-4468-9E7C-83070EEB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pt-BR"/>
            </a:p>
          </p:txBody>
        </p:sp>
        <p:sp>
          <p:nvSpPr>
            <p:cNvPr id="17426" name="Isosceles Triangle 17425">
              <a:extLst>
                <a:ext uri="{FF2B5EF4-FFF2-40B4-BE49-F238E27FC236}">
                  <a16:creationId xmlns:a16="http://schemas.microsoft.com/office/drawing/2014/main" id="{F2AE8F13-9A52-4D7F-9637-321EA7CF32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pt-BR"/>
            </a:p>
          </p:txBody>
        </p:sp>
      </p:grpSp>
      <p:sp>
        <p:nvSpPr>
          <p:cNvPr id="17410" name="Rectangle 12"/>
          <p:cNvSpPr>
            <a:spLocks noGrp="1" noChangeArrowheads="1"/>
          </p:cNvSpPr>
          <p:nvPr>
            <p:ph type="ctrTitle"/>
          </p:nvPr>
        </p:nvSpPr>
        <p:spPr>
          <a:xfrm>
            <a:off x="1130300" y="2404534"/>
            <a:ext cx="5825202" cy="164630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b="1"/>
              <a:t>Test Driven Development</a:t>
            </a:r>
          </a:p>
        </p:txBody>
      </p:sp>
    </p:spTree>
    <p:extLst>
      <p:ext uri="{BB962C8B-B14F-4D97-AF65-F5344CB8AC3E}">
        <p14:creationId xmlns:p14="http://schemas.microsoft.com/office/powerpoint/2010/main" val="25004915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7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79AE44B9-3C09-4E7A-8336-FBD742050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720080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Knight Capital Group  - 450M Dollars in 45 minutes</a:t>
            </a:r>
          </a:p>
        </p:txBody>
      </p:sp>
      <p:sp>
        <p:nvSpPr>
          <p:cNvPr id="8" name="Marcador de Posição de Conteúdo 7">
            <a:extLst>
              <a:ext uri="{FF2B5EF4-FFF2-40B4-BE49-F238E27FC236}">
                <a16:creationId xmlns:a16="http://schemas.microsoft.com/office/drawing/2014/main" id="{94651A4A-71C9-4B8E-83BE-FD4E9D4AA6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52736"/>
            <a:ext cx="9083352" cy="4464495"/>
          </a:xfrm>
        </p:spPr>
        <p:txBody>
          <a:bodyPr>
            <a:normAutofit/>
          </a:bodyPr>
          <a:lstStyle/>
          <a:p>
            <a:r>
              <a:rPr lang="pt-BR" sz="2000" dirty="0">
                <a:hlinkClick r:id="rId2"/>
              </a:rPr>
              <a:t>https://www.bugsnag.com/blog/bug-day-460m-loss</a:t>
            </a:r>
            <a:r>
              <a:rPr lang="pt-BR" sz="2000" dirty="0"/>
              <a:t> </a:t>
            </a:r>
            <a:endParaRPr lang="pt-PT" b="1" dirty="0"/>
          </a:p>
        </p:txBody>
      </p:sp>
      <p:sp>
        <p:nvSpPr>
          <p:cNvPr id="9" name="Marcador de Posição de Conteúdo 7">
            <a:extLst>
              <a:ext uri="{FF2B5EF4-FFF2-40B4-BE49-F238E27FC236}">
                <a16:creationId xmlns:a16="http://schemas.microsoft.com/office/drawing/2014/main" id="{66E7BDF6-18FB-4478-9185-79B37D0DA5D4}"/>
              </a:ext>
            </a:extLst>
          </p:cNvPr>
          <p:cNvSpPr txBox="1">
            <a:spLocks/>
          </p:cNvSpPr>
          <p:nvPr/>
        </p:nvSpPr>
        <p:spPr>
          <a:xfrm>
            <a:off x="5508104" y="1484784"/>
            <a:ext cx="3888432" cy="446449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00000"/>
              </a:lnSpc>
              <a:spcAft>
                <a:spcPts val="0"/>
              </a:spcAft>
            </a:pPr>
            <a:r>
              <a:rPr lang="pt-PT" b="0" dirty="0"/>
              <a:t>Bug: Sistema Zumbie desligado em 2003 foi religado incorretamente.</a:t>
            </a:r>
          </a:p>
          <a:p>
            <a:pPr fontAlgn="auto">
              <a:lnSpc>
                <a:spcPct val="100000"/>
              </a:lnSpc>
              <a:spcAft>
                <a:spcPts val="0"/>
              </a:spcAft>
            </a:pPr>
            <a:r>
              <a:rPr lang="pt-PT" b="0" dirty="0"/>
              <a:t>45 minutos até a identificação do problema</a:t>
            </a:r>
          </a:p>
          <a:p>
            <a:pPr fontAlgn="auto">
              <a:lnSpc>
                <a:spcPct val="100000"/>
              </a:lnSpc>
              <a:spcAft>
                <a:spcPts val="0"/>
              </a:spcAft>
            </a:pPr>
            <a:r>
              <a:rPr lang="pt-PT" b="0" dirty="0"/>
              <a:t>4M de transações</a:t>
            </a:r>
          </a:p>
          <a:p>
            <a:pPr fontAlgn="auto">
              <a:lnSpc>
                <a:spcPct val="100000"/>
              </a:lnSpc>
              <a:spcAft>
                <a:spcPts val="0"/>
              </a:spcAft>
            </a:pPr>
            <a:r>
              <a:rPr lang="pt-PT" b="0" dirty="0"/>
              <a:t>Multa de 12M Dollares</a:t>
            </a:r>
          </a:p>
          <a:p>
            <a:pPr fontAlgn="auto">
              <a:lnSpc>
                <a:spcPct val="100000"/>
              </a:lnSpc>
              <a:spcAft>
                <a:spcPts val="0"/>
              </a:spcAft>
            </a:pPr>
            <a:endParaRPr lang="pt-PT" b="0" dirty="0"/>
          </a:p>
        </p:txBody>
      </p:sp>
      <p:graphicFrame>
        <p:nvGraphicFramePr>
          <p:cNvPr id="2" name="Objeto 1">
            <a:extLst>
              <a:ext uri="{FF2B5EF4-FFF2-40B4-BE49-F238E27FC236}">
                <a16:creationId xmlns:a16="http://schemas.microsoft.com/office/drawing/2014/main" id="{7806F92A-E66E-4C5B-9947-24B962CFB82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69177597"/>
              </p:ext>
            </p:extLst>
          </p:nvPr>
        </p:nvGraphicFramePr>
        <p:xfrm>
          <a:off x="179512" y="1709624"/>
          <a:ext cx="5450343" cy="40148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m de Bitmap" r:id="rId3" imgW="5931000" imgH="4368960" progId="Paint.Picture.1">
                  <p:embed/>
                </p:oleObj>
              </mc:Choice>
              <mc:Fallback>
                <p:oleObj name="Imagem de Bitmap" r:id="rId3" imgW="5931000" imgH="4368960" progId="Paint.Picture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9512" y="1709624"/>
                        <a:ext cx="5450343" cy="401481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716585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79AE44B9-3C09-4E7A-8336-FBD742050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720080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Santander </a:t>
            </a:r>
            <a:r>
              <a:rPr lang="en-US" sz="3200" dirty="0" err="1"/>
              <a:t>Brasil</a:t>
            </a:r>
            <a:r>
              <a:rPr lang="en-US" sz="3200" dirty="0"/>
              <a:t> – </a:t>
            </a:r>
            <a:r>
              <a:rPr lang="en-US" sz="3200" dirty="0" err="1"/>
              <a:t>Custo</a:t>
            </a:r>
            <a:r>
              <a:rPr lang="en-US" sz="3200" dirty="0"/>
              <a:t> </a:t>
            </a:r>
            <a:r>
              <a:rPr lang="en-US" sz="3200" dirty="0" err="1"/>
              <a:t>na</a:t>
            </a:r>
            <a:r>
              <a:rPr lang="en-US" sz="3200" dirty="0"/>
              <a:t> </a:t>
            </a:r>
            <a:r>
              <a:rPr lang="en-US" sz="3200" dirty="0" err="1"/>
              <a:t>Imagem</a:t>
            </a:r>
            <a:r>
              <a:rPr lang="en-US" sz="3200" dirty="0"/>
              <a:t> da </a:t>
            </a:r>
            <a:r>
              <a:rPr lang="en-US" sz="3200" dirty="0" err="1"/>
              <a:t>Empresa</a:t>
            </a:r>
            <a:endParaRPr lang="en-US" sz="3200" dirty="0"/>
          </a:p>
        </p:txBody>
      </p:sp>
      <p:sp>
        <p:nvSpPr>
          <p:cNvPr id="8" name="Marcador de Posição de Conteúdo 7">
            <a:extLst>
              <a:ext uri="{FF2B5EF4-FFF2-40B4-BE49-F238E27FC236}">
                <a16:creationId xmlns:a16="http://schemas.microsoft.com/office/drawing/2014/main" id="{94651A4A-71C9-4B8E-83BE-FD4E9D4AA6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52736"/>
            <a:ext cx="9083352" cy="4464495"/>
          </a:xfrm>
        </p:spPr>
        <p:txBody>
          <a:bodyPr>
            <a:normAutofit/>
          </a:bodyPr>
          <a:lstStyle/>
          <a:p>
            <a:r>
              <a:rPr lang="pt-BR" sz="2000" dirty="0">
                <a:hlinkClick r:id="rId2"/>
              </a:rPr>
              <a:t>https://tecnoblog.net/214078/erro-banco-bilhoes/</a:t>
            </a:r>
            <a:r>
              <a:rPr lang="pt-BR" sz="2000" dirty="0"/>
              <a:t> </a:t>
            </a:r>
            <a:endParaRPr lang="pt-PT" b="1" dirty="0"/>
          </a:p>
        </p:txBody>
      </p:sp>
      <p:sp>
        <p:nvSpPr>
          <p:cNvPr id="9" name="Marcador de Posição de Conteúdo 7">
            <a:extLst>
              <a:ext uri="{FF2B5EF4-FFF2-40B4-BE49-F238E27FC236}">
                <a16:creationId xmlns:a16="http://schemas.microsoft.com/office/drawing/2014/main" id="{66E7BDF6-18FB-4478-9185-79B37D0DA5D4}"/>
              </a:ext>
            </a:extLst>
          </p:cNvPr>
          <p:cNvSpPr txBox="1">
            <a:spLocks/>
          </p:cNvSpPr>
          <p:nvPr/>
        </p:nvSpPr>
        <p:spPr>
          <a:xfrm>
            <a:off x="5508104" y="1484784"/>
            <a:ext cx="3888432" cy="44644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00000"/>
              </a:lnSpc>
              <a:spcAft>
                <a:spcPts val="0"/>
              </a:spcAft>
            </a:pPr>
            <a:r>
              <a:rPr lang="pt-PT" b="0" dirty="0"/>
              <a:t>Bug: Falha em integração de Sistemas.</a:t>
            </a:r>
          </a:p>
          <a:p>
            <a:pPr fontAlgn="auto">
              <a:lnSpc>
                <a:spcPct val="100000"/>
              </a:lnSpc>
              <a:spcAft>
                <a:spcPts val="0"/>
              </a:spcAft>
            </a:pPr>
            <a:r>
              <a:rPr lang="pt-PT" b="0" dirty="0"/>
              <a:t>Infelizmente não encontrei detalhes sobre os prejuízos causados</a:t>
            </a:r>
          </a:p>
          <a:p>
            <a:pPr fontAlgn="auto">
              <a:lnSpc>
                <a:spcPct val="100000"/>
              </a:lnSpc>
              <a:spcAft>
                <a:spcPts val="0"/>
              </a:spcAft>
            </a:pPr>
            <a:endParaRPr lang="pt-PT" b="0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EF12FEE-BE7B-421D-930C-2326A0A8B3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02" y="1700808"/>
            <a:ext cx="5394949" cy="2832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1848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79AE44B9-3C09-4E7A-8336-FBD742050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720080"/>
          </a:xfrm>
        </p:spPr>
        <p:txBody>
          <a:bodyPr>
            <a:normAutofit/>
          </a:bodyPr>
          <a:lstStyle/>
          <a:p>
            <a:r>
              <a:rPr lang="en-US" sz="3200" dirty="0" err="1"/>
              <a:t>Exemplo</a:t>
            </a:r>
            <a:r>
              <a:rPr lang="en-US" sz="3200" dirty="0"/>
              <a:t> 01 – O </a:t>
            </a:r>
            <a:r>
              <a:rPr lang="en-US" sz="3200" dirty="0" err="1"/>
              <a:t>Carrinho</a:t>
            </a:r>
            <a:r>
              <a:rPr lang="en-US" sz="3200" dirty="0"/>
              <a:t> de </a:t>
            </a:r>
            <a:r>
              <a:rPr lang="en-US" sz="3200" dirty="0" err="1"/>
              <a:t>Compras</a:t>
            </a:r>
            <a:endParaRPr lang="en-US" sz="3200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9E9267B-AFA4-4182-9483-96E0A20E6E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Uma loja virtual precisa encontrar o produto de maior valor e o de menor valor em um carrinho de compras.</a:t>
            </a:r>
            <a:endParaRPr lang="pt-PT" dirty="0"/>
          </a:p>
        </p:txBody>
      </p:sp>
      <p:graphicFrame>
        <p:nvGraphicFramePr>
          <p:cNvPr id="2" name="Objeto 1">
            <a:extLst>
              <a:ext uri="{FF2B5EF4-FFF2-40B4-BE49-F238E27FC236}">
                <a16:creationId xmlns:a16="http://schemas.microsoft.com/office/drawing/2014/main" id="{123DBF2B-B5BB-486E-A13A-A805D897E3C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95414085"/>
              </p:ext>
            </p:extLst>
          </p:nvPr>
        </p:nvGraphicFramePr>
        <p:xfrm>
          <a:off x="457200" y="3309060"/>
          <a:ext cx="5253583" cy="26928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m de Bitmap" r:id="rId2" imgW="4794120" imgH="2457360" progId="Paint.Picture.1">
                  <p:embed/>
                </p:oleObj>
              </mc:Choice>
              <mc:Fallback>
                <p:oleObj name="Imagem de Bitmap" r:id="rId2" imgW="4794120" imgH="2457360" progId="Paint.Picture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57200" y="3309060"/>
                        <a:ext cx="5253583" cy="269289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to 3">
            <a:extLst>
              <a:ext uri="{FF2B5EF4-FFF2-40B4-BE49-F238E27FC236}">
                <a16:creationId xmlns:a16="http://schemas.microsoft.com/office/drawing/2014/main" id="{C529B3EB-097C-4F4D-A228-41BC294E7F8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69056904"/>
              </p:ext>
            </p:extLst>
          </p:nvPr>
        </p:nvGraphicFramePr>
        <p:xfrm>
          <a:off x="5004048" y="3429000"/>
          <a:ext cx="3574978" cy="24530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m de Bitmap" r:id="rId4" imgW="4451400" imgH="3054240" progId="Paint.Picture.1">
                  <p:embed/>
                </p:oleObj>
              </mc:Choice>
              <mc:Fallback>
                <p:oleObj name="Imagem de Bitmap" r:id="rId4" imgW="4451400" imgH="3054240" progId="Paint.Picture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004048" y="3429000"/>
                        <a:ext cx="3574978" cy="24530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784026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79AE44B9-3C09-4E7A-8336-FBD742050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720080"/>
          </a:xfrm>
        </p:spPr>
        <p:txBody>
          <a:bodyPr>
            <a:normAutofit/>
          </a:bodyPr>
          <a:lstStyle/>
          <a:p>
            <a:r>
              <a:rPr lang="en-US" sz="3200" dirty="0" err="1"/>
              <a:t>Exemplo</a:t>
            </a:r>
            <a:r>
              <a:rPr lang="en-US" sz="3200" dirty="0"/>
              <a:t> 01 – O </a:t>
            </a:r>
            <a:r>
              <a:rPr lang="en-US" sz="3200" dirty="0" err="1"/>
              <a:t>Carrinho</a:t>
            </a:r>
            <a:r>
              <a:rPr lang="en-US" sz="3200" dirty="0"/>
              <a:t> de </a:t>
            </a:r>
            <a:r>
              <a:rPr lang="en-US" sz="3200" dirty="0" err="1"/>
              <a:t>Compras</a:t>
            </a:r>
            <a:endParaRPr lang="en-US" sz="3200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9E9267B-AFA4-4182-9483-96E0A20E6E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  <a:p>
            <a:endParaRPr lang="pt-BR" dirty="0"/>
          </a:p>
          <a:p>
            <a:r>
              <a:rPr lang="pt-BR" dirty="0"/>
              <a:t>O primeiro teste de unidade</a:t>
            </a:r>
          </a:p>
          <a:p>
            <a:endParaRPr lang="pt-BR" dirty="0"/>
          </a:p>
          <a:p>
            <a:endParaRPr lang="pt-PT" dirty="0"/>
          </a:p>
        </p:txBody>
      </p:sp>
      <p:graphicFrame>
        <p:nvGraphicFramePr>
          <p:cNvPr id="5" name="Objeto 4">
            <a:extLst>
              <a:ext uri="{FF2B5EF4-FFF2-40B4-BE49-F238E27FC236}">
                <a16:creationId xmlns:a16="http://schemas.microsoft.com/office/drawing/2014/main" id="{D2F0ED66-D8D6-4311-A93A-E22F7A1CB3F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60724690"/>
              </p:ext>
            </p:extLst>
          </p:nvPr>
        </p:nvGraphicFramePr>
        <p:xfrm>
          <a:off x="683568" y="1772816"/>
          <a:ext cx="7416824" cy="10402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m de Bitmap" r:id="rId3" imgW="4889520" imgH="685800" progId="Paint.Picture">
                  <p:embed/>
                </p:oleObj>
              </mc:Choice>
              <mc:Fallback>
                <p:oleObj name="Imagem de Bitmap" r:id="rId3" imgW="4889520" imgH="68580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83568" y="1772816"/>
                        <a:ext cx="7416824" cy="10402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to 5">
            <a:extLst>
              <a:ext uri="{FF2B5EF4-FFF2-40B4-BE49-F238E27FC236}">
                <a16:creationId xmlns:a16="http://schemas.microsoft.com/office/drawing/2014/main" id="{E54CA486-82F5-470D-930D-0A6BA5EB34D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58100531"/>
              </p:ext>
            </p:extLst>
          </p:nvPr>
        </p:nvGraphicFramePr>
        <p:xfrm>
          <a:off x="611560" y="3488554"/>
          <a:ext cx="7344816" cy="24221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m de Bitmap" r:id="rId5" imgW="5950080" imgH="1962000" progId="Paint.Picture">
                  <p:embed/>
                </p:oleObj>
              </mc:Choice>
              <mc:Fallback>
                <p:oleObj name="Imagem de Bitmap" r:id="rId5" imgW="5950080" imgH="196200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11560" y="3488554"/>
                        <a:ext cx="7344816" cy="242214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to 7">
            <a:extLst>
              <a:ext uri="{FF2B5EF4-FFF2-40B4-BE49-F238E27FC236}">
                <a16:creationId xmlns:a16="http://schemas.microsoft.com/office/drawing/2014/main" id="{383986CA-B4DC-4ADE-B5E8-462F0E6CC94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69277260"/>
              </p:ext>
            </p:extLst>
          </p:nvPr>
        </p:nvGraphicFramePr>
        <p:xfrm>
          <a:off x="8686800" y="5888038"/>
          <a:ext cx="425450" cy="476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m de Bitmap" r:id="rId7" imgW="425520" imgH="476280" progId="Paint.Picture">
                  <p:embed/>
                </p:oleObj>
              </mc:Choice>
              <mc:Fallback>
                <p:oleObj name="Imagem de Bitmap" r:id="rId7" imgW="425520" imgH="47628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686800" y="5888038"/>
                        <a:ext cx="425450" cy="476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373481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79AE44B9-3C09-4E7A-8336-FBD742050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720080"/>
          </a:xfrm>
        </p:spPr>
        <p:txBody>
          <a:bodyPr>
            <a:normAutofit/>
          </a:bodyPr>
          <a:lstStyle/>
          <a:p>
            <a:r>
              <a:rPr lang="en-US" sz="3200" dirty="0" err="1"/>
              <a:t>Exemplo</a:t>
            </a:r>
            <a:r>
              <a:rPr lang="en-US" sz="3200" dirty="0"/>
              <a:t> 01 – O </a:t>
            </a:r>
            <a:r>
              <a:rPr lang="en-US" sz="3200" dirty="0" err="1"/>
              <a:t>Carrinho</a:t>
            </a:r>
            <a:r>
              <a:rPr lang="en-US" sz="3200" dirty="0"/>
              <a:t> de </a:t>
            </a:r>
            <a:r>
              <a:rPr lang="en-US" sz="3200" dirty="0" err="1"/>
              <a:t>Compras</a:t>
            </a:r>
            <a:endParaRPr lang="en-US" sz="3200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9E9267B-AFA4-4182-9483-96E0A20E6E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  <a:p>
            <a:endParaRPr lang="pt-BR" dirty="0"/>
          </a:p>
          <a:p>
            <a:r>
              <a:rPr lang="pt-BR" dirty="0"/>
              <a:t>Nosso primeiro BUG </a:t>
            </a:r>
          </a:p>
          <a:p>
            <a:endParaRPr lang="pt-BR" dirty="0"/>
          </a:p>
          <a:p>
            <a:endParaRPr lang="pt-PT" dirty="0"/>
          </a:p>
        </p:txBody>
      </p:sp>
      <p:graphicFrame>
        <p:nvGraphicFramePr>
          <p:cNvPr id="5" name="Objeto 4">
            <a:extLst>
              <a:ext uri="{FF2B5EF4-FFF2-40B4-BE49-F238E27FC236}">
                <a16:creationId xmlns:a16="http://schemas.microsoft.com/office/drawing/2014/main" id="{D2F0ED66-D8D6-4311-A93A-E22F7A1CB3F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83568" y="1772816"/>
          <a:ext cx="7416824" cy="10402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m de Bitmap" r:id="rId3" imgW="4889520" imgH="685800" progId="Paint.Picture">
                  <p:embed/>
                </p:oleObj>
              </mc:Choice>
              <mc:Fallback>
                <p:oleObj name="Imagem de Bitmap" r:id="rId3" imgW="4889520" imgH="685800" progId="Paint.Picture">
                  <p:embed/>
                  <p:pic>
                    <p:nvPicPr>
                      <p:cNvPr id="5" name="Objeto 4">
                        <a:extLst>
                          <a:ext uri="{FF2B5EF4-FFF2-40B4-BE49-F238E27FC236}">
                            <a16:creationId xmlns:a16="http://schemas.microsoft.com/office/drawing/2014/main" id="{D2F0ED66-D8D6-4311-A93A-E22F7A1CB3F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83568" y="1772816"/>
                        <a:ext cx="7416824" cy="10402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to 7">
            <a:extLst>
              <a:ext uri="{FF2B5EF4-FFF2-40B4-BE49-F238E27FC236}">
                <a16:creationId xmlns:a16="http://schemas.microsoft.com/office/drawing/2014/main" id="{383986CA-B4DC-4ADE-B5E8-462F0E6CC94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686800" y="5888038"/>
          <a:ext cx="425450" cy="476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m de Bitmap" r:id="rId5" imgW="425520" imgH="476280" progId="Paint.Picture">
                  <p:embed/>
                </p:oleObj>
              </mc:Choice>
              <mc:Fallback>
                <p:oleObj name="Imagem de Bitmap" r:id="rId5" imgW="425520" imgH="476280" progId="Paint.Picture">
                  <p:embed/>
                  <p:pic>
                    <p:nvPicPr>
                      <p:cNvPr id="8" name="Objeto 7">
                        <a:extLst>
                          <a:ext uri="{FF2B5EF4-FFF2-40B4-BE49-F238E27FC236}">
                            <a16:creationId xmlns:a16="http://schemas.microsoft.com/office/drawing/2014/main" id="{383986CA-B4DC-4ADE-B5E8-462F0E6CC94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686800" y="5888038"/>
                        <a:ext cx="425450" cy="476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to 1">
            <a:extLst>
              <a:ext uri="{FF2B5EF4-FFF2-40B4-BE49-F238E27FC236}">
                <a16:creationId xmlns:a16="http://schemas.microsoft.com/office/drawing/2014/main" id="{A83FC56A-EDFA-4D05-AEFA-2309FCD1F35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78144288"/>
              </p:ext>
            </p:extLst>
          </p:nvPr>
        </p:nvGraphicFramePr>
        <p:xfrm>
          <a:off x="539552" y="3416423"/>
          <a:ext cx="6696744" cy="26401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m de Bitmap" r:id="rId7" imgW="5073480" imgH="2000160" progId="Paint.Picture">
                  <p:embed/>
                </p:oleObj>
              </mc:Choice>
              <mc:Fallback>
                <p:oleObj name="Imagem de Bitmap" r:id="rId7" imgW="5073480" imgH="200016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39552" y="3416423"/>
                        <a:ext cx="6696744" cy="264014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558828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79AE44B9-3C09-4E7A-8336-FBD742050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720080"/>
          </a:xfrm>
        </p:spPr>
        <p:txBody>
          <a:bodyPr>
            <a:normAutofit/>
          </a:bodyPr>
          <a:lstStyle/>
          <a:p>
            <a:r>
              <a:rPr lang="en-US" sz="3200" dirty="0" err="1"/>
              <a:t>Exemplo</a:t>
            </a:r>
            <a:r>
              <a:rPr lang="en-US" sz="3200" dirty="0"/>
              <a:t> 01 – O </a:t>
            </a:r>
            <a:r>
              <a:rPr lang="en-US" sz="3200" dirty="0" err="1"/>
              <a:t>Carrinho</a:t>
            </a:r>
            <a:r>
              <a:rPr lang="en-US" sz="3200" dirty="0"/>
              <a:t> de </a:t>
            </a:r>
            <a:r>
              <a:rPr lang="en-US" sz="3200" dirty="0" err="1"/>
              <a:t>Compras</a:t>
            </a:r>
            <a:endParaRPr lang="en-US" sz="3200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9E9267B-AFA4-4182-9483-96E0A20E6E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O que aconteceu?</a:t>
            </a:r>
          </a:p>
          <a:p>
            <a:r>
              <a:rPr lang="pt-BR" dirty="0">
                <a:highlight>
                  <a:srgbClr val="FFFF00"/>
                </a:highlight>
              </a:rPr>
              <a:t>O algoritmo não funciona quando eu já tenho os produtos ordenados de forma decrescente na minha lista.</a:t>
            </a:r>
          </a:p>
          <a:p>
            <a:r>
              <a:rPr lang="pt-BR" dirty="0"/>
              <a:t>Como corrigir?</a:t>
            </a:r>
          </a:p>
          <a:p>
            <a:endParaRPr lang="pt-PT" dirty="0"/>
          </a:p>
        </p:txBody>
      </p:sp>
      <p:graphicFrame>
        <p:nvGraphicFramePr>
          <p:cNvPr id="8" name="Objeto 7">
            <a:extLst>
              <a:ext uri="{FF2B5EF4-FFF2-40B4-BE49-F238E27FC236}">
                <a16:creationId xmlns:a16="http://schemas.microsoft.com/office/drawing/2014/main" id="{383986CA-B4DC-4ADE-B5E8-462F0E6CC94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686800" y="5888038"/>
          <a:ext cx="425450" cy="476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m de Bitmap" r:id="rId3" imgW="425520" imgH="476280" progId="Paint.Picture">
                  <p:embed/>
                </p:oleObj>
              </mc:Choice>
              <mc:Fallback>
                <p:oleObj name="Imagem de Bitmap" r:id="rId3" imgW="425520" imgH="476280" progId="Paint.Picture">
                  <p:embed/>
                  <p:pic>
                    <p:nvPicPr>
                      <p:cNvPr id="8" name="Objeto 7">
                        <a:extLst>
                          <a:ext uri="{FF2B5EF4-FFF2-40B4-BE49-F238E27FC236}">
                            <a16:creationId xmlns:a16="http://schemas.microsoft.com/office/drawing/2014/main" id="{383986CA-B4DC-4ADE-B5E8-462F0E6CC94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686800" y="5888038"/>
                        <a:ext cx="425450" cy="476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241824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79AE44B9-3C09-4E7A-8336-FBD742050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720080"/>
          </a:xfrm>
        </p:spPr>
        <p:txBody>
          <a:bodyPr>
            <a:normAutofit/>
          </a:bodyPr>
          <a:lstStyle/>
          <a:p>
            <a:r>
              <a:rPr lang="en-US" sz="3200" dirty="0" err="1"/>
              <a:t>Exemplo</a:t>
            </a:r>
            <a:r>
              <a:rPr lang="en-US" sz="3200" dirty="0"/>
              <a:t> 01 – O </a:t>
            </a:r>
            <a:r>
              <a:rPr lang="en-US" sz="3200" dirty="0" err="1"/>
              <a:t>Carrinho</a:t>
            </a:r>
            <a:r>
              <a:rPr lang="en-US" sz="3200" dirty="0"/>
              <a:t> de </a:t>
            </a:r>
            <a:r>
              <a:rPr lang="en-US" sz="3200" dirty="0" err="1"/>
              <a:t>Compras</a:t>
            </a:r>
            <a:endParaRPr lang="en-US" sz="3200" dirty="0"/>
          </a:p>
        </p:txBody>
      </p:sp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BCD6A877-48BF-4B2C-8F29-040234A9A9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" y="2426259"/>
            <a:ext cx="6348413" cy="3350094"/>
          </a:xfrm>
        </p:spPr>
      </p:pic>
    </p:spTree>
    <p:extLst>
      <p:ext uri="{BB962C8B-B14F-4D97-AF65-F5344CB8AC3E}">
        <p14:creationId xmlns:p14="http://schemas.microsoft.com/office/powerpoint/2010/main" val="27256002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79AE44B9-3C09-4E7A-8336-FBD742050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720080"/>
          </a:xfrm>
        </p:spPr>
        <p:txBody>
          <a:bodyPr>
            <a:normAutofit/>
          </a:bodyPr>
          <a:lstStyle/>
          <a:p>
            <a:r>
              <a:rPr lang="en-US" sz="3200" dirty="0" err="1"/>
              <a:t>Introdução</a:t>
            </a:r>
            <a:r>
              <a:rPr lang="en-US" sz="3200" dirty="0"/>
              <a:t> </a:t>
            </a:r>
            <a:r>
              <a:rPr lang="en-US" sz="3200" dirty="0" err="1"/>
              <a:t>ao</a:t>
            </a:r>
            <a:r>
              <a:rPr lang="en-US" sz="3200" dirty="0"/>
              <a:t> Test-Drive Development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E3891EA-FDFC-43D8-9D98-FF5FBCF981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Desenvolvedores (ou qualquer outro papel que é executado dentro de uma equipe de software) estão muito acostumados com o “processo tradicional” de desenvolvimento: primeiro a implementação e depois o teste. Entretanto, uma pergunta interessante é: será que é possível inverter, ou seja, testar primeiro e depois implementar? E mais importante, faz algum sentido?</a:t>
            </a:r>
          </a:p>
          <a:p>
            <a:r>
              <a:rPr lang="pt-BR" dirty="0"/>
              <a:t>Para responder essa pergunta, desenvolveremos um simples algoritmo matemático, mas dessa vez invertendo o ciclo de desenvolvimento: o teste será escrito antes da implementação. Ao final, discutiremos as vantagens e desvantagens dessa abordagem.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4928151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79AE44B9-3C09-4E7A-8336-FBD742050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720080"/>
          </a:xfrm>
        </p:spPr>
        <p:txBody>
          <a:bodyPr>
            <a:normAutofit/>
          </a:bodyPr>
          <a:lstStyle/>
          <a:p>
            <a:r>
              <a:rPr lang="en-US" sz="3200" dirty="0" err="1"/>
              <a:t>Exemplo</a:t>
            </a:r>
            <a:r>
              <a:rPr lang="en-US" sz="3200" dirty="0"/>
              <a:t> 02 – A </a:t>
            </a:r>
            <a:r>
              <a:rPr lang="en-US" sz="3200" dirty="0" err="1"/>
              <a:t>Validação</a:t>
            </a:r>
            <a:r>
              <a:rPr lang="en-US" sz="3200" dirty="0"/>
              <a:t> do </a:t>
            </a:r>
            <a:r>
              <a:rPr lang="en-US" sz="3200" dirty="0" err="1"/>
              <a:t>Número</a:t>
            </a:r>
            <a:r>
              <a:rPr lang="en-US" sz="3200" dirty="0"/>
              <a:t> Fiscal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9E9267B-AFA4-4182-9483-96E0A20E6E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1916832"/>
            <a:ext cx="6347714" cy="4680520"/>
          </a:xfrm>
        </p:spPr>
        <p:txBody>
          <a:bodyPr>
            <a:normAutofit/>
          </a:bodyPr>
          <a:lstStyle/>
          <a:p>
            <a:r>
              <a:rPr lang="pt-BR" dirty="0">
                <a:hlinkClick r:id="rId2"/>
              </a:rPr>
              <a:t>https://www.nif.pt/</a:t>
            </a:r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r>
              <a:rPr lang="pt-BR" dirty="0"/>
              <a:t>Outras regras matemáticas se aplicam, mas vamos usar essas mais simples. </a:t>
            </a:r>
            <a:endParaRPr lang="pt-PT" dirty="0"/>
          </a:p>
        </p:txBody>
      </p:sp>
      <p:graphicFrame>
        <p:nvGraphicFramePr>
          <p:cNvPr id="5" name="Objeto 4">
            <a:extLst>
              <a:ext uri="{FF2B5EF4-FFF2-40B4-BE49-F238E27FC236}">
                <a16:creationId xmlns:a16="http://schemas.microsoft.com/office/drawing/2014/main" id="{EC1E9584-10A0-458B-9F7F-C53D4FC14C8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67047154"/>
              </p:ext>
            </p:extLst>
          </p:nvPr>
        </p:nvGraphicFramePr>
        <p:xfrm>
          <a:off x="683568" y="2348880"/>
          <a:ext cx="8011058" cy="22322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m de Bitmap" r:id="rId3" imgW="9912240" imgH="2762280" progId="Paint.Picture">
                  <p:embed/>
                </p:oleObj>
              </mc:Choice>
              <mc:Fallback>
                <p:oleObj name="Imagem de Bitmap" r:id="rId3" imgW="9912240" imgH="276228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83568" y="2348880"/>
                        <a:ext cx="8011058" cy="223224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to 10">
            <a:extLst>
              <a:ext uri="{FF2B5EF4-FFF2-40B4-BE49-F238E27FC236}">
                <a16:creationId xmlns:a16="http://schemas.microsoft.com/office/drawing/2014/main" id="{DEA216E9-9CFB-4E65-AD07-AF5351BA06D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04241082"/>
              </p:ext>
            </p:extLst>
          </p:nvPr>
        </p:nvGraphicFramePr>
        <p:xfrm>
          <a:off x="8686800" y="5888038"/>
          <a:ext cx="425450" cy="476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m de Bitmap" r:id="rId5" imgW="425520" imgH="476280" progId="Paint.Picture">
                  <p:embed/>
                </p:oleObj>
              </mc:Choice>
              <mc:Fallback>
                <p:oleObj name="Imagem de Bitmap" r:id="rId5" imgW="425520" imgH="476280" progId="Paint.Picture">
                  <p:embed/>
                  <p:pic>
                    <p:nvPicPr>
                      <p:cNvPr id="8" name="Objeto 7">
                        <a:extLst>
                          <a:ext uri="{FF2B5EF4-FFF2-40B4-BE49-F238E27FC236}">
                            <a16:creationId xmlns:a16="http://schemas.microsoft.com/office/drawing/2014/main" id="{383986CA-B4DC-4ADE-B5E8-462F0E6CC94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686800" y="5888038"/>
                        <a:ext cx="425450" cy="476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570122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79AE44B9-3C09-4E7A-8336-FBD742050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720080"/>
          </a:xfrm>
        </p:spPr>
        <p:txBody>
          <a:bodyPr>
            <a:normAutofit/>
          </a:bodyPr>
          <a:lstStyle/>
          <a:p>
            <a:r>
              <a:rPr lang="en-US" sz="3200" dirty="0" err="1"/>
              <a:t>Exemplo</a:t>
            </a:r>
            <a:r>
              <a:rPr lang="en-US" sz="3200" dirty="0"/>
              <a:t> 02 – A </a:t>
            </a:r>
            <a:r>
              <a:rPr lang="en-US" sz="3200" dirty="0" err="1"/>
              <a:t>Validação</a:t>
            </a:r>
            <a:r>
              <a:rPr lang="en-US" sz="3200" dirty="0"/>
              <a:t> do </a:t>
            </a:r>
            <a:r>
              <a:rPr lang="en-US" sz="3200" dirty="0" err="1"/>
              <a:t>Número</a:t>
            </a:r>
            <a:r>
              <a:rPr lang="en-US" sz="3200" dirty="0"/>
              <a:t> Fiscal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DD869B87-5C80-46D1-9D19-464AC35E4F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435280" cy="4525963"/>
          </a:xfrm>
        </p:spPr>
        <p:txBody>
          <a:bodyPr/>
          <a:lstStyle/>
          <a:p>
            <a:r>
              <a:rPr lang="pt-BR" dirty="0"/>
              <a:t>Quais as vantagens?</a:t>
            </a:r>
          </a:p>
        </p:txBody>
      </p:sp>
      <p:graphicFrame>
        <p:nvGraphicFramePr>
          <p:cNvPr id="6" name="Objeto 5">
            <a:extLst>
              <a:ext uri="{FF2B5EF4-FFF2-40B4-BE49-F238E27FC236}">
                <a16:creationId xmlns:a16="http://schemas.microsoft.com/office/drawing/2014/main" id="{657E0D68-F286-40CF-AB65-8149E696339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97955760"/>
              </p:ext>
            </p:extLst>
          </p:nvPr>
        </p:nvGraphicFramePr>
        <p:xfrm>
          <a:off x="8743950" y="5907088"/>
          <a:ext cx="400050" cy="438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m de Bitmap" r:id="rId2" imgW="399960" imgH="438120" progId="Paint.Picture">
                  <p:embed/>
                </p:oleObj>
              </mc:Choice>
              <mc:Fallback>
                <p:oleObj name="Imagem de Bitmap" r:id="rId2" imgW="399960" imgH="43812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743950" y="5907088"/>
                        <a:ext cx="400050" cy="438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033930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79AE44B9-3C09-4E7A-8336-FBD742050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199" y="609600"/>
            <a:ext cx="7648121" cy="1099457"/>
          </a:xfrm>
        </p:spPr>
        <p:txBody>
          <a:bodyPr vert="horz" lIns="91440" tIns="45720" rIns="91440" bIns="45720" rtlCol="0">
            <a:normAutofit/>
          </a:bodyPr>
          <a:lstStyle/>
          <a:p>
            <a:pPr defTabSz="914400"/>
            <a:r>
              <a:rPr lang="en-US" kern="1200" dirty="0" err="1">
                <a:latin typeface="+mj-lt"/>
                <a:ea typeface="+mj-ea"/>
                <a:cs typeface="+mj-cs"/>
              </a:rPr>
              <a:t>Apresentação</a:t>
            </a:r>
            <a:r>
              <a:rPr lang="en-US" kern="1200" dirty="0">
                <a:latin typeface="+mj-lt"/>
                <a:ea typeface="+mj-ea"/>
                <a:cs typeface="+mj-cs"/>
              </a:rPr>
              <a:t> do </a:t>
            </a:r>
            <a:r>
              <a:rPr lang="en-US" kern="1200" dirty="0" err="1">
                <a:latin typeface="+mj-lt"/>
                <a:ea typeface="+mj-ea"/>
                <a:cs typeface="+mj-cs"/>
              </a:rPr>
              <a:t>Formador</a:t>
            </a:r>
            <a:endParaRPr lang="en-US" kern="1200" dirty="0">
              <a:latin typeface="+mj-lt"/>
              <a:ea typeface="+mj-ea"/>
              <a:cs typeface="+mj-cs"/>
            </a:endParaRPr>
          </a:p>
        </p:txBody>
      </p:sp>
      <p:sp>
        <p:nvSpPr>
          <p:cNvPr id="36" name="Isosceles Triangle 35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631947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38" name="Isosceles Triangle 37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807450" y="4013200"/>
            <a:ext cx="336550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graphicFrame>
        <p:nvGraphicFramePr>
          <p:cNvPr id="29" name="Rectangle 5">
            <a:extLst>
              <a:ext uri="{FF2B5EF4-FFF2-40B4-BE49-F238E27FC236}">
                <a16:creationId xmlns:a16="http://schemas.microsoft.com/office/drawing/2014/main" id="{E968AA8B-653B-0D2F-24C4-D105504E745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81988690"/>
              </p:ext>
            </p:extLst>
          </p:nvPr>
        </p:nvGraphicFramePr>
        <p:xfrm>
          <a:off x="965199" y="1948543"/>
          <a:ext cx="7213600" cy="40934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58395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79AE44B9-3C09-4E7A-8336-FBD742050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720080"/>
          </a:xfrm>
        </p:spPr>
        <p:txBody>
          <a:bodyPr>
            <a:normAutofit/>
          </a:bodyPr>
          <a:lstStyle/>
          <a:p>
            <a:r>
              <a:rPr lang="en-US" sz="3200" dirty="0" err="1"/>
              <a:t>Exemplo</a:t>
            </a:r>
            <a:r>
              <a:rPr lang="en-US" sz="3200" dirty="0"/>
              <a:t> 02 – A </a:t>
            </a:r>
            <a:r>
              <a:rPr lang="en-US" sz="3200" dirty="0" err="1"/>
              <a:t>Validação</a:t>
            </a:r>
            <a:r>
              <a:rPr lang="en-US" sz="3200" dirty="0"/>
              <a:t> do </a:t>
            </a:r>
            <a:r>
              <a:rPr lang="en-US" sz="3200" dirty="0" err="1"/>
              <a:t>Número</a:t>
            </a:r>
            <a:r>
              <a:rPr lang="en-US" sz="3200" dirty="0"/>
              <a:t> Fiscal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DD869B87-5C80-46D1-9D19-464AC35E4F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435280" cy="4525963"/>
          </a:xfrm>
        </p:spPr>
        <p:txBody>
          <a:bodyPr/>
          <a:lstStyle/>
          <a:p>
            <a:r>
              <a:rPr lang="pt-BR" b="1" dirty="0"/>
              <a:t>Foco no teste e não na implementação</a:t>
            </a:r>
            <a:r>
              <a:rPr lang="pt-BR" dirty="0"/>
              <a:t>. Ao começar pelo teste, o programador consegue pensar somente no que a classe deve fazer, e esquece por um momento da implementação. Isso o ajuda a pensar em melhores cenários de teste para a classe sob desenvolvimento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106403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79AE44B9-3C09-4E7A-8336-FBD742050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720080"/>
          </a:xfrm>
        </p:spPr>
        <p:txBody>
          <a:bodyPr>
            <a:normAutofit/>
          </a:bodyPr>
          <a:lstStyle/>
          <a:p>
            <a:r>
              <a:rPr lang="en-US" sz="3200" dirty="0" err="1"/>
              <a:t>Exemplo</a:t>
            </a:r>
            <a:r>
              <a:rPr lang="en-US" sz="3200" dirty="0"/>
              <a:t> 02 – A </a:t>
            </a:r>
            <a:r>
              <a:rPr lang="en-US" sz="3200" dirty="0" err="1"/>
              <a:t>Validação</a:t>
            </a:r>
            <a:r>
              <a:rPr lang="en-US" sz="3200" dirty="0"/>
              <a:t> do </a:t>
            </a:r>
            <a:r>
              <a:rPr lang="en-US" sz="3200" dirty="0" err="1"/>
              <a:t>Número</a:t>
            </a:r>
            <a:r>
              <a:rPr lang="en-US" sz="3200" dirty="0"/>
              <a:t> Fiscal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DD869B87-5C80-46D1-9D19-464AC35E4F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435280" cy="4525963"/>
          </a:xfrm>
        </p:spPr>
        <p:txBody>
          <a:bodyPr>
            <a:normAutofit/>
          </a:bodyPr>
          <a:lstStyle/>
          <a:p>
            <a:r>
              <a:rPr lang="pt-PT" b="1" dirty="0"/>
              <a:t>Código nasce testado</a:t>
            </a:r>
            <a:r>
              <a:rPr lang="pt-BR" b="1" dirty="0"/>
              <a:t>. </a:t>
            </a:r>
            <a:r>
              <a:rPr lang="pt-BR" dirty="0"/>
              <a:t>Se o programador pratica o ciclo corretamente, isso então implica em que todo o código de produção escrito possui ao menos um teste de unidade verificando que ele funciona corretamente.</a:t>
            </a:r>
          </a:p>
          <a:p>
            <a:r>
              <a:rPr lang="pt-PT" b="1" dirty="0"/>
              <a:t>Simplicidade</a:t>
            </a:r>
            <a:r>
              <a:rPr lang="pt-BR" b="1" dirty="0"/>
              <a:t>: </a:t>
            </a:r>
            <a:r>
              <a:rPr lang="pt-BR" dirty="0"/>
              <a:t>Ao buscar pelo código mais simples constantemente, o desenvolvedor acaba por fugir de soluções complexas, comuns em todos os sistemas. O praticante de TDD escreve código que apenas resolve os problemas que estão representados por um teste de unidade. Quantas vezes o desenvolvedor não escreve código desnecessariamente complexo?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6773171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79AE44B9-3C09-4E7A-8336-FBD742050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720080"/>
          </a:xfrm>
        </p:spPr>
        <p:txBody>
          <a:bodyPr>
            <a:normAutofit/>
          </a:bodyPr>
          <a:lstStyle/>
          <a:p>
            <a:r>
              <a:rPr lang="en-US" sz="3200" dirty="0" err="1"/>
              <a:t>Exemplo</a:t>
            </a:r>
            <a:r>
              <a:rPr lang="en-US" sz="3200" dirty="0"/>
              <a:t> 02 – A </a:t>
            </a:r>
            <a:r>
              <a:rPr lang="en-US" sz="3200" dirty="0" err="1"/>
              <a:t>Validação</a:t>
            </a:r>
            <a:r>
              <a:rPr lang="en-US" sz="3200" dirty="0"/>
              <a:t> do </a:t>
            </a:r>
            <a:r>
              <a:rPr lang="en-US" sz="3200" dirty="0" err="1"/>
              <a:t>Número</a:t>
            </a:r>
            <a:r>
              <a:rPr lang="en-US" sz="3200" dirty="0"/>
              <a:t> Fiscal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DD869B87-5C80-46D1-9D19-464AC35E4F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435280" cy="4525963"/>
          </a:xfrm>
        </p:spPr>
        <p:txBody>
          <a:bodyPr>
            <a:normAutofit/>
          </a:bodyPr>
          <a:lstStyle/>
          <a:p>
            <a:r>
              <a:rPr lang="pt-BR" b="1" dirty="0"/>
              <a:t>Melhor reflexão sobre o design da classe. </a:t>
            </a:r>
            <a:r>
              <a:rPr lang="pt-BR" dirty="0"/>
              <a:t>No cenário tradicional, muitas vezes a falta de coesão ou o excesso de acoplamento é causado muitas vezes pelo desenvolvedor que só pensa na implementação e acaba esquecendo como a classe vai funcionar perante o todo. Ao começar pelo teste, o desenvolvedor pensa sobre como sua classe deverá se comportar perante as outras classes do sistema. O teste atua como o primeiro cliente da classe que está sendo escrita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6436381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79AE44B9-3C09-4E7A-8336-FBD742050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720080"/>
          </a:xfrm>
        </p:spPr>
        <p:txBody>
          <a:bodyPr>
            <a:normAutofit/>
          </a:bodyPr>
          <a:lstStyle/>
          <a:p>
            <a:r>
              <a:rPr lang="en-US" sz="3200" dirty="0" err="1"/>
              <a:t>Espaço</a:t>
            </a:r>
            <a:r>
              <a:rPr lang="en-US" sz="3200" dirty="0"/>
              <a:t> para </a:t>
            </a:r>
            <a:r>
              <a:rPr lang="en-US" sz="3200" dirty="0" err="1"/>
              <a:t>dúvidas</a:t>
            </a:r>
            <a:endParaRPr lang="en-US" sz="3200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9E9267B-AFA4-4182-9483-96E0A20E6E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PT" dirty="0"/>
          </a:p>
        </p:txBody>
      </p:sp>
      <p:pic>
        <p:nvPicPr>
          <p:cNvPr id="17410" name="Picture 2" descr="Dúvidas Frequentes | Hospedagem de Sites">
            <a:extLst>
              <a:ext uri="{FF2B5EF4-FFF2-40B4-BE49-F238E27FC236}">
                <a16:creationId xmlns:a16="http://schemas.microsoft.com/office/drawing/2014/main" id="{1FBE9BD9-B336-4E84-A235-1EF95EEB8D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1484784"/>
            <a:ext cx="2971800" cy="422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48926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79AE44B9-3C09-4E7A-8336-FBD742050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720080"/>
          </a:xfrm>
        </p:spPr>
        <p:txBody>
          <a:bodyPr>
            <a:normAutofit/>
          </a:bodyPr>
          <a:lstStyle/>
          <a:p>
            <a:r>
              <a:rPr lang="en-US" sz="3200" dirty="0" err="1"/>
              <a:t>Relembrando</a:t>
            </a:r>
            <a:r>
              <a:rPr lang="en-US" sz="3200" dirty="0"/>
              <a:t> - AAA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E1CF8BAC-7A7A-4253-B5F8-6BC02C761E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PT"/>
          </a:p>
        </p:txBody>
      </p:sp>
      <p:graphicFrame>
        <p:nvGraphicFramePr>
          <p:cNvPr id="5" name="Objeto 4">
            <a:extLst>
              <a:ext uri="{FF2B5EF4-FFF2-40B4-BE49-F238E27FC236}">
                <a16:creationId xmlns:a16="http://schemas.microsoft.com/office/drawing/2014/main" id="{DEE3FDC9-8CC8-44F1-8C24-CAEC7F4C6C0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48875809"/>
              </p:ext>
            </p:extLst>
          </p:nvPr>
        </p:nvGraphicFramePr>
        <p:xfrm>
          <a:off x="362933" y="1772816"/>
          <a:ext cx="8310412" cy="29952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m de Bitmap" r:id="rId2" imgW="10979280" imgH="3956040" progId="Paint.Picture">
                  <p:embed/>
                </p:oleObj>
              </mc:Choice>
              <mc:Fallback>
                <p:oleObj name="Imagem de Bitmap" r:id="rId2" imgW="10979280" imgH="395604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62933" y="1772816"/>
                        <a:ext cx="8310412" cy="29952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to 8">
            <a:extLst>
              <a:ext uri="{FF2B5EF4-FFF2-40B4-BE49-F238E27FC236}">
                <a16:creationId xmlns:a16="http://schemas.microsoft.com/office/drawing/2014/main" id="{79774E58-DBB3-4156-BEA8-7E0F30C282E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83569947"/>
              </p:ext>
            </p:extLst>
          </p:nvPr>
        </p:nvGraphicFramePr>
        <p:xfrm>
          <a:off x="809727" y="5244808"/>
          <a:ext cx="7416824" cy="10402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m de Bitmap" r:id="rId4" imgW="4889520" imgH="685800" progId="Paint.Picture">
                  <p:embed/>
                </p:oleObj>
              </mc:Choice>
              <mc:Fallback>
                <p:oleObj name="Imagem de Bitmap" r:id="rId4" imgW="4889520" imgH="685800" progId="Paint.Picture">
                  <p:embed/>
                  <p:pic>
                    <p:nvPicPr>
                      <p:cNvPr id="5" name="Objeto 4">
                        <a:extLst>
                          <a:ext uri="{FF2B5EF4-FFF2-40B4-BE49-F238E27FC236}">
                            <a16:creationId xmlns:a16="http://schemas.microsoft.com/office/drawing/2014/main" id="{D2F0ED66-D8D6-4311-A93A-E22F7A1CB3F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09727" y="5244808"/>
                        <a:ext cx="7416824" cy="10402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832613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79AE44B9-3C09-4E7A-8336-FBD742050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720080"/>
          </a:xfrm>
        </p:spPr>
        <p:txBody>
          <a:bodyPr>
            <a:normAutofit/>
          </a:bodyPr>
          <a:lstStyle/>
          <a:p>
            <a:r>
              <a:rPr lang="en-US" sz="3200" dirty="0" err="1"/>
              <a:t>Relembrando</a:t>
            </a:r>
            <a:r>
              <a:rPr lang="en-US" sz="3200" dirty="0"/>
              <a:t> - TDD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E1CF8BAC-7A7A-4253-B5F8-6BC02C761E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PT"/>
          </a:p>
        </p:txBody>
      </p:sp>
      <p:graphicFrame>
        <p:nvGraphicFramePr>
          <p:cNvPr id="2" name="Objeto 1">
            <a:extLst>
              <a:ext uri="{FF2B5EF4-FFF2-40B4-BE49-F238E27FC236}">
                <a16:creationId xmlns:a16="http://schemas.microsoft.com/office/drawing/2014/main" id="{25CF2639-5190-4B06-8A3B-FE89F46F656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4054853"/>
              </p:ext>
            </p:extLst>
          </p:nvPr>
        </p:nvGraphicFramePr>
        <p:xfrm>
          <a:off x="457200" y="1556590"/>
          <a:ext cx="8296554" cy="34849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m de Bitmap" r:id="rId2" imgW="11474280" imgH="4819680" progId="Paint.Picture">
                  <p:embed/>
                </p:oleObj>
              </mc:Choice>
              <mc:Fallback>
                <p:oleObj name="Imagem de Bitmap" r:id="rId2" imgW="11474280" imgH="481968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57200" y="1556590"/>
                        <a:ext cx="8296554" cy="348498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4338" name="Picture 2" descr="Baby-Steps: Fixing Nine Common Problems One Step at a Time | Psychology  Today">
            <a:extLst>
              <a:ext uri="{FF2B5EF4-FFF2-40B4-BE49-F238E27FC236}">
                <a16:creationId xmlns:a16="http://schemas.microsoft.com/office/drawing/2014/main" id="{C3A5036A-23C4-49FE-9E0B-BA4779ED85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672" y="4976451"/>
            <a:ext cx="2195736" cy="1149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84611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79AE44B9-3C09-4E7A-8336-FBD742050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720080"/>
          </a:xfrm>
        </p:spPr>
        <p:txBody>
          <a:bodyPr>
            <a:normAutofit/>
          </a:bodyPr>
          <a:lstStyle/>
          <a:p>
            <a:r>
              <a:rPr lang="en-US" sz="3200" dirty="0" err="1"/>
              <a:t>Pirâmide</a:t>
            </a:r>
            <a:r>
              <a:rPr lang="en-US" sz="3200" dirty="0"/>
              <a:t> TDD</a:t>
            </a:r>
          </a:p>
        </p:txBody>
      </p:sp>
      <p:pic>
        <p:nvPicPr>
          <p:cNvPr id="18434" name="Picture 2" descr="TDD in Android | LaptrinhX">
            <a:extLst>
              <a:ext uri="{FF2B5EF4-FFF2-40B4-BE49-F238E27FC236}">
                <a16:creationId xmlns:a16="http://schemas.microsoft.com/office/drawing/2014/main" id="{C79219F1-D447-4716-A7A0-D52A7D835B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2398701"/>
            <a:ext cx="5194920" cy="3714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88309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79AE44B9-3C09-4E7A-8336-FBD742050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720080"/>
          </a:xfrm>
        </p:spPr>
        <p:txBody>
          <a:bodyPr>
            <a:normAutofit/>
          </a:bodyPr>
          <a:lstStyle/>
          <a:p>
            <a:r>
              <a:rPr lang="en-US" sz="3200" dirty="0" err="1"/>
              <a:t>Qualidade</a:t>
            </a:r>
            <a:r>
              <a:rPr lang="en-US" sz="3200" dirty="0"/>
              <a:t> no Código de testes</a:t>
            </a:r>
          </a:p>
        </p:txBody>
      </p:sp>
      <p:sp>
        <p:nvSpPr>
          <p:cNvPr id="8" name="Marcador de Posição de Conteúdo 7">
            <a:extLst>
              <a:ext uri="{FF2B5EF4-FFF2-40B4-BE49-F238E27FC236}">
                <a16:creationId xmlns:a16="http://schemas.microsoft.com/office/drawing/2014/main" id="{94651A4A-71C9-4B8E-83BE-FD4E9D4AA6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52736"/>
            <a:ext cx="9083352" cy="4464495"/>
          </a:xfrm>
        </p:spPr>
        <p:txBody>
          <a:bodyPr>
            <a:normAutofit/>
          </a:bodyPr>
          <a:lstStyle/>
          <a:p>
            <a:endParaRPr lang="pt-BR" dirty="0"/>
          </a:p>
          <a:p>
            <a:r>
              <a:rPr lang="pt-BR" dirty="0"/>
              <a:t>Repetição de código entre testes </a:t>
            </a:r>
          </a:p>
          <a:p>
            <a:endParaRPr lang="pt-BR" dirty="0"/>
          </a:p>
          <a:p>
            <a:endParaRPr lang="pt-PT" dirty="0"/>
          </a:p>
        </p:txBody>
      </p:sp>
      <p:graphicFrame>
        <p:nvGraphicFramePr>
          <p:cNvPr id="2" name="Objeto 1">
            <a:extLst>
              <a:ext uri="{FF2B5EF4-FFF2-40B4-BE49-F238E27FC236}">
                <a16:creationId xmlns:a16="http://schemas.microsoft.com/office/drawing/2014/main" id="{FC0A8A52-8577-4926-8360-62CF66174C4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83568" y="2492896"/>
          <a:ext cx="5760640" cy="37364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m de Bitmap" r:id="rId2" imgW="6686640" imgH="4336920" progId="Paint.Picture">
                  <p:embed/>
                </p:oleObj>
              </mc:Choice>
              <mc:Fallback>
                <p:oleObj name="Imagem de Bitmap" r:id="rId2" imgW="6686640" imgH="4336920" progId="Paint.Picture">
                  <p:embed/>
                  <p:pic>
                    <p:nvPicPr>
                      <p:cNvPr id="2" name="Objeto 1">
                        <a:extLst>
                          <a:ext uri="{FF2B5EF4-FFF2-40B4-BE49-F238E27FC236}">
                            <a16:creationId xmlns:a16="http://schemas.microsoft.com/office/drawing/2014/main" id="{FC0A8A52-8577-4926-8360-62CF66174C4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83568" y="2492896"/>
                        <a:ext cx="5760640" cy="373648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905710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79AE44B9-3C09-4E7A-8336-FBD742050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720080"/>
          </a:xfrm>
        </p:spPr>
        <p:txBody>
          <a:bodyPr>
            <a:normAutofit/>
          </a:bodyPr>
          <a:lstStyle/>
          <a:p>
            <a:r>
              <a:rPr lang="en-US" sz="3200" dirty="0" err="1"/>
              <a:t>Qualidade</a:t>
            </a:r>
            <a:r>
              <a:rPr lang="en-US" sz="3200" dirty="0"/>
              <a:t> no Código de testes</a:t>
            </a:r>
          </a:p>
        </p:txBody>
      </p:sp>
      <p:sp>
        <p:nvSpPr>
          <p:cNvPr id="8" name="Marcador de Posição de Conteúdo 7">
            <a:extLst>
              <a:ext uri="{FF2B5EF4-FFF2-40B4-BE49-F238E27FC236}">
                <a16:creationId xmlns:a16="http://schemas.microsoft.com/office/drawing/2014/main" id="{94651A4A-71C9-4B8E-83BE-FD4E9D4AA6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52736"/>
            <a:ext cx="9083352" cy="4464495"/>
          </a:xfrm>
        </p:spPr>
        <p:txBody>
          <a:bodyPr>
            <a:normAutofit/>
          </a:bodyPr>
          <a:lstStyle/>
          <a:p>
            <a:r>
              <a:rPr lang="pt-PT" sz="3200" dirty="0">
                <a:solidFill>
                  <a:srgbClr val="000000"/>
                </a:solidFill>
                <a:latin typeface="Consolas" panose="020B0609020204030204" pitchFamily="49" charset="0"/>
              </a:rPr>
              <a:t>[TestInitialize]</a:t>
            </a:r>
          </a:p>
          <a:p>
            <a:r>
              <a:rPr lang="pt-PT" sz="3200" dirty="0">
                <a:solidFill>
                  <a:srgbClr val="000000"/>
                </a:solidFill>
                <a:latin typeface="Consolas" panose="020B0609020204030204" pitchFamily="49" charset="0"/>
              </a:rPr>
              <a:t>[TestCleanup]</a:t>
            </a:r>
          </a:p>
          <a:p>
            <a:r>
              <a:rPr lang="pt-PT" sz="3200" dirty="0">
                <a:solidFill>
                  <a:srgbClr val="000000"/>
                </a:solidFill>
                <a:latin typeface="Consolas" panose="020B0609020204030204" pitchFamily="49" charset="0"/>
              </a:rPr>
              <a:t>[TestCategory]</a:t>
            </a:r>
          </a:p>
          <a:p>
            <a:r>
              <a:rPr lang="pt-PT" dirty="0">
                <a:solidFill>
                  <a:srgbClr val="000000"/>
                </a:solidFill>
                <a:latin typeface="Consolas" panose="020B0609020204030204" pitchFamily="49" charset="0"/>
              </a:rPr>
              <a:t>[DataRow(object, object)]</a:t>
            </a:r>
          </a:p>
          <a:p>
            <a:r>
              <a:rPr lang="pt-PT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[CustomDataSource]</a:t>
            </a:r>
          </a:p>
          <a:p>
            <a:r>
              <a:rPr lang="pt-PT" dirty="0">
                <a:solidFill>
                  <a:srgbClr val="000000"/>
                </a:solidFill>
                <a:highlight>
                  <a:srgbClr val="F38585"/>
                </a:highlight>
                <a:latin typeface="Consolas" panose="020B0609020204030204" pitchFamily="49" charset="0"/>
              </a:rPr>
              <a:t>[DataSource]</a:t>
            </a:r>
          </a:p>
          <a:p>
            <a:r>
              <a:rPr lang="pt-PT" b="0" dirty="0">
                <a:solidFill>
                  <a:srgbClr val="000000"/>
                </a:solidFill>
                <a:latin typeface="Consolas" panose="020B0609020204030204" pitchFamily="49" charset="0"/>
              </a:rPr>
              <a:t>TestDataBuilder</a:t>
            </a:r>
            <a:endParaRPr lang="pt-PT" dirty="0">
              <a:solidFill>
                <a:srgbClr val="000000"/>
              </a:solidFill>
              <a:highlight>
                <a:srgbClr val="F38585"/>
              </a:highlight>
              <a:latin typeface="Consolas" panose="020B0609020204030204" pitchFamily="49" charset="0"/>
            </a:endParaRPr>
          </a:p>
          <a:p>
            <a:endParaRPr lang="pt-PT" sz="3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pt-PT" sz="3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pt-PT" dirty="0"/>
          </a:p>
        </p:txBody>
      </p:sp>
      <p:graphicFrame>
        <p:nvGraphicFramePr>
          <p:cNvPr id="5" name="Objeto 4">
            <a:extLst>
              <a:ext uri="{FF2B5EF4-FFF2-40B4-BE49-F238E27FC236}">
                <a16:creationId xmlns:a16="http://schemas.microsoft.com/office/drawing/2014/main" id="{B9D9183D-F5B5-46C3-91BB-95778546A95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94808070"/>
              </p:ext>
            </p:extLst>
          </p:nvPr>
        </p:nvGraphicFramePr>
        <p:xfrm>
          <a:off x="8686800" y="5888038"/>
          <a:ext cx="425450" cy="476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m de Bitmap" r:id="rId2" imgW="425520" imgH="476280" progId="Paint.Picture">
                  <p:embed/>
                </p:oleObj>
              </mc:Choice>
              <mc:Fallback>
                <p:oleObj name="Imagem de Bitmap" r:id="rId2" imgW="425520" imgH="476280" progId="Paint.Picture">
                  <p:embed/>
                  <p:pic>
                    <p:nvPicPr>
                      <p:cNvPr id="8" name="Objeto 7">
                        <a:extLst>
                          <a:ext uri="{FF2B5EF4-FFF2-40B4-BE49-F238E27FC236}">
                            <a16:creationId xmlns:a16="http://schemas.microsoft.com/office/drawing/2014/main" id="{383986CA-B4DC-4ADE-B5E8-462F0E6CC94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686800" y="5888038"/>
                        <a:ext cx="425450" cy="476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75304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79AE44B9-3C09-4E7A-8336-FBD742050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720080"/>
          </a:xfrm>
        </p:spPr>
        <p:txBody>
          <a:bodyPr>
            <a:normAutofit/>
          </a:bodyPr>
          <a:lstStyle/>
          <a:p>
            <a:r>
              <a:rPr lang="en-US" sz="3200" dirty="0" err="1"/>
              <a:t>Qualidade</a:t>
            </a:r>
            <a:r>
              <a:rPr lang="en-US" sz="3200" dirty="0"/>
              <a:t> no Código de testes</a:t>
            </a:r>
          </a:p>
        </p:txBody>
      </p:sp>
      <p:sp>
        <p:nvSpPr>
          <p:cNvPr id="8" name="Marcador de Posição de Conteúdo 7">
            <a:extLst>
              <a:ext uri="{FF2B5EF4-FFF2-40B4-BE49-F238E27FC236}">
                <a16:creationId xmlns:a16="http://schemas.microsoft.com/office/drawing/2014/main" id="{94651A4A-71C9-4B8E-83BE-FD4E9D4AA6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52736"/>
            <a:ext cx="9083352" cy="4464495"/>
          </a:xfrm>
        </p:spPr>
        <p:txBody>
          <a:bodyPr>
            <a:normAutofit/>
          </a:bodyPr>
          <a:lstStyle/>
          <a:p>
            <a:endParaRPr lang="pt-PT" dirty="0">
              <a:solidFill>
                <a:srgbClr val="000000"/>
              </a:solidFill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endParaRPr lang="pt-PT" sz="3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pt-PT" sz="3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pt-PT" dirty="0"/>
          </a:p>
        </p:txBody>
      </p:sp>
      <p:sp>
        <p:nvSpPr>
          <p:cNvPr id="4" name="Marcador de Posição de Conteúdo 7">
            <a:extLst>
              <a:ext uri="{FF2B5EF4-FFF2-40B4-BE49-F238E27FC236}">
                <a16:creationId xmlns:a16="http://schemas.microsoft.com/office/drawing/2014/main" id="{75DED7B5-9BEF-421C-9D30-AD45C2A97D64}"/>
              </a:ext>
            </a:extLst>
          </p:cNvPr>
          <p:cNvSpPr txBox="1">
            <a:spLocks/>
          </p:cNvSpPr>
          <p:nvPr/>
        </p:nvSpPr>
        <p:spPr>
          <a:xfrm>
            <a:off x="609600" y="1205136"/>
            <a:ext cx="9083352" cy="44644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00000"/>
              </a:lnSpc>
              <a:spcAft>
                <a:spcPts val="0"/>
              </a:spcAft>
            </a:pPr>
            <a:r>
              <a:rPr lang="pt-PT" b="0" dirty="0">
                <a:solidFill>
                  <a:srgbClr val="000000"/>
                </a:solidFill>
                <a:latin typeface="Consolas" panose="020B0609020204030204" pitchFamily="49" charset="0"/>
              </a:rPr>
              <a:t>Nomenclatura</a:t>
            </a:r>
          </a:p>
          <a:p>
            <a:pPr fontAlgn="auto">
              <a:lnSpc>
                <a:spcPct val="100000"/>
              </a:lnSpc>
              <a:spcAft>
                <a:spcPts val="0"/>
              </a:spcAft>
            </a:pPr>
            <a:endParaRPr lang="pt-PT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fontAlgn="auto">
              <a:lnSpc>
                <a:spcPct val="100000"/>
              </a:lnSpc>
              <a:spcAft>
                <a:spcPts val="0"/>
              </a:spcAft>
            </a:pPr>
            <a:endParaRPr lang="pt-PT" sz="2800" b="0" dirty="0">
              <a:solidFill>
                <a:srgbClr val="000000"/>
              </a:solidFill>
              <a:latin typeface="Consolas" panose="020B0609020204030204" pitchFamily="49" charset="0"/>
              <a:hlinkClick r:id="rId2"/>
            </a:endParaRPr>
          </a:p>
          <a:p>
            <a:pPr fontAlgn="auto">
              <a:lnSpc>
                <a:spcPct val="100000"/>
              </a:lnSpc>
              <a:spcAft>
                <a:spcPts val="0"/>
              </a:spcAft>
            </a:pPr>
            <a:endParaRPr lang="pt-PT" sz="2800" b="0" dirty="0">
              <a:solidFill>
                <a:srgbClr val="000000"/>
              </a:solidFill>
              <a:latin typeface="Consolas" panose="020B0609020204030204" pitchFamily="49" charset="0"/>
              <a:hlinkClick r:id="rId2"/>
            </a:endParaRPr>
          </a:p>
          <a:p>
            <a:pPr fontAlgn="auto">
              <a:lnSpc>
                <a:spcPct val="100000"/>
              </a:lnSpc>
              <a:spcAft>
                <a:spcPts val="0"/>
              </a:spcAft>
            </a:pPr>
            <a:endParaRPr lang="pt-PT" sz="2800" b="0" dirty="0">
              <a:solidFill>
                <a:srgbClr val="000000"/>
              </a:solidFill>
              <a:latin typeface="Consolas" panose="020B0609020204030204" pitchFamily="49" charset="0"/>
              <a:hlinkClick r:id="rId2"/>
            </a:endParaRPr>
          </a:p>
          <a:p>
            <a:pPr fontAlgn="auto">
              <a:lnSpc>
                <a:spcPct val="100000"/>
              </a:lnSpc>
              <a:spcAft>
                <a:spcPts val="0"/>
              </a:spcAft>
            </a:pPr>
            <a:r>
              <a:rPr lang="pt-PT" sz="2800" b="0" dirty="0">
                <a:solidFill>
                  <a:srgbClr val="000000"/>
                </a:solidFill>
                <a:latin typeface="Consolas" panose="020B0609020204030204" pitchFamily="49" charset="0"/>
                <a:hlinkClick r:id="rId2"/>
              </a:rPr>
              <a:t>https://docs.microsoft.com/en-us/dotnet/core/testing/unit-testing-best-practices</a:t>
            </a:r>
            <a:r>
              <a:rPr lang="pt-PT" sz="2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fontAlgn="auto">
              <a:lnSpc>
                <a:spcPct val="100000"/>
              </a:lnSpc>
              <a:spcAft>
                <a:spcPts val="0"/>
              </a:spcAft>
            </a:pPr>
            <a:endParaRPr lang="pt-PT" b="0" dirty="0">
              <a:solidFill>
                <a:srgbClr val="000000"/>
              </a:solidFill>
              <a:highlight>
                <a:srgbClr val="F38585"/>
              </a:highlight>
              <a:latin typeface="Consolas" panose="020B0609020204030204" pitchFamily="49" charset="0"/>
            </a:endParaRPr>
          </a:p>
          <a:p>
            <a:pPr fontAlgn="auto">
              <a:lnSpc>
                <a:spcPct val="100000"/>
              </a:lnSpc>
              <a:spcAft>
                <a:spcPts val="0"/>
              </a:spcAft>
            </a:pPr>
            <a:endParaRPr lang="pt-PT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fontAlgn="auto">
              <a:lnSpc>
                <a:spcPct val="100000"/>
              </a:lnSpc>
              <a:spcAft>
                <a:spcPts val="0"/>
              </a:spcAft>
            </a:pPr>
            <a:endParaRPr lang="pt-PT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fontAlgn="auto">
              <a:lnSpc>
                <a:spcPct val="100000"/>
              </a:lnSpc>
              <a:spcAft>
                <a:spcPts val="0"/>
              </a:spcAft>
            </a:pPr>
            <a:endParaRPr lang="pt-PT" b="0" dirty="0"/>
          </a:p>
        </p:txBody>
      </p:sp>
      <p:pic>
        <p:nvPicPr>
          <p:cNvPr id="12290" name="Picture 2" descr="Shouldly Logo">
            <a:extLst>
              <a:ext uri="{FF2B5EF4-FFF2-40B4-BE49-F238E27FC236}">
                <a16:creationId xmlns:a16="http://schemas.microsoft.com/office/drawing/2014/main" id="{3FF729B6-CB69-485C-8E99-18E37CC97B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104" y="1484784"/>
            <a:ext cx="3333750" cy="80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89526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79AE44B9-3C09-4E7A-8336-FBD742050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199" y="609600"/>
            <a:ext cx="7648121" cy="1099457"/>
          </a:xfrm>
        </p:spPr>
        <p:txBody>
          <a:bodyPr>
            <a:normAutofit/>
          </a:bodyPr>
          <a:lstStyle/>
          <a:p>
            <a:r>
              <a:rPr lang="pt-PT"/>
              <a:t>Apresentação dos Participantes</a:t>
            </a:r>
            <a:endParaRPr lang="en-US"/>
          </a:p>
        </p:txBody>
      </p:sp>
      <p:sp>
        <p:nvSpPr>
          <p:cNvPr id="32" name="Isosceles Triangle 31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631947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34" name="Isosceles Triangle 33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807450" y="4013200"/>
            <a:ext cx="336550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graphicFrame>
        <p:nvGraphicFramePr>
          <p:cNvPr id="25" name="Marcador de Posição de Conteúdo 7">
            <a:extLst>
              <a:ext uri="{FF2B5EF4-FFF2-40B4-BE49-F238E27FC236}">
                <a16:creationId xmlns:a16="http://schemas.microsoft.com/office/drawing/2014/main" id="{7180209E-5F56-7104-52A5-EE5D199D861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90277680"/>
              </p:ext>
            </p:extLst>
          </p:nvPr>
        </p:nvGraphicFramePr>
        <p:xfrm>
          <a:off x="965199" y="1948543"/>
          <a:ext cx="7213600" cy="40934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176657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79AE44B9-3C09-4E7A-8336-FBD742050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720080"/>
          </a:xfrm>
        </p:spPr>
        <p:txBody>
          <a:bodyPr>
            <a:normAutofit fontScale="90000"/>
          </a:bodyPr>
          <a:lstStyle/>
          <a:p>
            <a:r>
              <a:rPr lang="en-US" sz="3200" dirty="0" err="1"/>
              <a:t>Coesão</a:t>
            </a:r>
            <a:r>
              <a:rPr lang="en-US" sz="3200" dirty="0"/>
              <a:t> e </a:t>
            </a:r>
            <a:r>
              <a:rPr lang="en-US" sz="3200" dirty="0" err="1"/>
              <a:t>Acoplamento</a:t>
            </a:r>
            <a:r>
              <a:rPr lang="en-US" sz="3200" dirty="0"/>
              <a:t> – </a:t>
            </a:r>
            <a:r>
              <a:rPr lang="en-US" sz="3200" dirty="0" err="1"/>
              <a:t>Calculadora</a:t>
            </a:r>
            <a:r>
              <a:rPr lang="en-US" sz="3200" dirty="0"/>
              <a:t> de </a:t>
            </a:r>
            <a:r>
              <a:rPr lang="en-US" sz="3200" dirty="0" err="1"/>
              <a:t>Salário</a:t>
            </a:r>
            <a:endParaRPr lang="en-US" sz="3200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EF2BC54-4F4C-450B-B65B-B63E14F152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Classes que fazem muita coisa são difíceis de serem mantidas. Ao contrário, classes com poucas responsabilidades são mais simples e mais fáceis de serem evoluídas. Uma classe coesa é justamente aquela que possui apenas uma única responsabilidade. Em sistemas orientados a objetos, a ideia é sempre buscar por classes coesas.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6600168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79AE44B9-3C09-4E7A-8336-FBD742050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720080"/>
          </a:xfrm>
        </p:spPr>
        <p:txBody>
          <a:bodyPr>
            <a:normAutofit/>
          </a:bodyPr>
          <a:lstStyle/>
          <a:p>
            <a:r>
              <a:rPr lang="en-US" sz="3200" dirty="0" err="1"/>
              <a:t>Coesão</a:t>
            </a:r>
            <a:r>
              <a:rPr lang="en-US" sz="3200" dirty="0"/>
              <a:t> e </a:t>
            </a:r>
            <a:r>
              <a:rPr lang="en-US" sz="3200" dirty="0" err="1"/>
              <a:t>Acoplamento</a:t>
            </a:r>
            <a:r>
              <a:rPr lang="en-US" sz="3200" dirty="0"/>
              <a:t> – </a:t>
            </a:r>
            <a:r>
              <a:rPr lang="en-US" sz="3200" dirty="0" err="1"/>
              <a:t>Cálculo</a:t>
            </a:r>
            <a:r>
              <a:rPr lang="en-US" sz="3200" dirty="0"/>
              <a:t> de </a:t>
            </a:r>
            <a:r>
              <a:rPr lang="en-US" sz="3200" dirty="0" err="1"/>
              <a:t>Salário</a:t>
            </a:r>
            <a:endParaRPr lang="en-US" sz="3200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9E9267B-AFA4-4182-9483-96E0A20E6E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Suponha que uma empresa precise calcular o salário do funcionário e seus descontos. Para calcular esse desconto, a empresa leva em consideração o salário atual e o cargo do funcionário.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6189455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79AE44B9-3C09-4E7A-8336-FBD742050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720080"/>
          </a:xfrm>
        </p:spPr>
        <p:txBody>
          <a:bodyPr>
            <a:normAutofit/>
          </a:bodyPr>
          <a:lstStyle/>
          <a:p>
            <a:r>
              <a:rPr lang="en-US" sz="3200" dirty="0" err="1"/>
              <a:t>Coesão</a:t>
            </a:r>
            <a:r>
              <a:rPr lang="en-US" sz="3200" dirty="0"/>
              <a:t> e </a:t>
            </a:r>
            <a:r>
              <a:rPr lang="en-US" sz="3200" dirty="0" err="1"/>
              <a:t>Acoplamento</a:t>
            </a:r>
            <a:r>
              <a:rPr lang="en-US" sz="3200" dirty="0"/>
              <a:t> – </a:t>
            </a:r>
            <a:r>
              <a:rPr lang="en-US" sz="3200" dirty="0" err="1"/>
              <a:t>Cálculo</a:t>
            </a:r>
            <a:r>
              <a:rPr lang="en-US" sz="3200" dirty="0"/>
              <a:t> de </a:t>
            </a:r>
            <a:r>
              <a:rPr lang="en-US" sz="3200" dirty="0" err="1"/>
              <a:t>Salário</a:t>
            </a:r>
            <a:endParaRPr lang="en-US" sz="3200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9E9267B-AFA4-4182-9483-96E0A20E6E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PT" dirty="0"/>
          </a:p>
        </p:txBody>
      </p:sp>
      <p:graphicFrame>
        <p:nvGraphicFramePr>
          <p:cNvPr id="2" name="Objeto 1">
            <a:extLst>
              <a:ext uri="{FF2B5EF4-FFF2-40B4-BE49-F238E27FC236}">
                <a16:creationId xmlns:a16="http://schemas.microsoft.com/office/drawing/2014/main" id="{B1B07103-3326-4165-A0CB-7B0ABF83768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259632" y="1193798"/>
          <a:ext cx="6624736" cy="49105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m de Bitmap" r:id="rId2" imgW="5987880" imgH="4438800" progId="Paint.Picture">
                  <p:embed/>
                </p:oleObj>
              </mc:Choice>
              <mc:Fallback>
                <p:oleObj name="Imagem de Bitmap" r:id="rId2" imgW="5987880" imgH="4438800" progId="Paint.Picture">
                  <p:embed/>
                  <p:pic>
                    <p:nvPicPr>
                      <p:cNvPr id="2" name="Objeto 1">
                        <a:extLst>
                          <a:ext uri="{FF2B5EF4-FFF2-40B4-BE49-F238E27FC236}">
                            <a16:creationId xmlns:a16="http://schemas.microsoft.com/office/drawing/2014/main" id="{B1B07103-3326-4165-A0CB-7B0ABF83768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259632" y="1193798"/>
                        <a:ext cx="6624736" cy="49105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to 4">
            <a:extLst>
              <a:ext uri="{FF2B5EF4-FFF2-40B4-BE49-F238E27FC236}">
                <a16:creationId xmlns:a16="http://schemas.microsoft.com/office/drawing/2014/main" id="{E5BC31EE-B2F2-41EE-958C-5BC00CBB4B1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686800" y="5888038"/>
          <a:ext cx="425450" cy="476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m de Bitmap" r:id="rId4" imgW="425520" imgH="476280" progId="Paint.Picture">
                  <p:embed/>
                </p:oleObj>
              </mc:Choice>
              <mc:Fallback>
                <p:oleObj name="Imagem de Bitmap" r:id="rId4" imgW="425520" imgH="476280" progId="Paint.Picture">
                  <p:embed/>
                  <p:pic>
                    <p:nvPicPr>
                      <p:cNvPr id="5" name="Objeto 4">
                        <a:extLst>
                          <a:ext uri="{FF2B5EF4-FFF2-40B4-BE49-F238E27FC236}">
                            <a16:creationId xmlns:a16="http://schemas.microsoft.com/office/drawing/2014/main" id="{E5BC31EE-B2F2-41EE-958C-5BC00CBB4B1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686800" y="5888038"/>
                        <a:ext cx="425450" cy="476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494832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79AE44B9-3C09-4E7A-8336-FBD742050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720080"/>
          </a:xfrm>
        </p:spPr>
        <p:txBody>
          <a:bodyPr>
            <a:normAutofit/>
          </a:bodyPr>
          <a:lstStyle/>
          <a:p>
            <a:r>
              <a:rPr lang="en-US" sz="3200" dirty="0" err="1"/>
              <a:t>Coesão</a:t>
            </a:r>
            <a:r>
              <a:rPr lang="en-US" sz="3200" dirty="0"/>
              <a:t> e </a:t>
            </a:r>
            <a:r>
              <a:rPr lang="en-US" sz="3200" dirty="0" err="1"/>
              <a:t>Acoplamento</a:t>
            </a:r>
            <a:r>
              <a:rPr lang="en-US" sz="3200" dirty="0"/>
              <a:t> – </a:t>
            </a:r>
            <a:r>
              <a:rPr lang="en-US" sz="3200" dirty="0" err="1"/>
              <a:t>Cálculo</a:t>
            </a:r>
            <a:r>
              <a:rPr lang="en-US" sz="3200" dirty="0"/>
              <a:t> de </a:t>
            </a:r>
            <a:r>
              <a:rPr lang="en-US" sz="3200" dirty="0" err="1"/>
              <a:t>Salário</a:t>
            </a:r>
            <a:endParaRPr lang="en-US" sz="3200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9E9267B-AFA4-4182-9483-96E0A20E6E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Regras:</a:t>
            </a:r>
          </a:p>
          <a:p>
            <a:r>
              <a:rPr lang="pt-PT" dirty="0"/>
              <a:t>Se for desenvolvedor, desconta 10 ou 20% (salario &gt; 3000)</a:t>
            </a:r>
          </a:p>
          <a:p>
            <a:r>
              <a:rPr lang="pt-PT" dirty="0"/>
              <a:t>Se for DBA ou Tester 15 ou 25% (salario &gt; 2500)</a:t>
            </a:r>
          </a:p>
        </p:txBody>
      </p:sp>
      <p:graphicFrame>
        <p:nvGraphicFramePr>
          <p:cNvPr id="5" name="Objeto 4">
            <a:extLst>
              <a:ext uri="{FF2B5EF4-FFF2-40B4-BE49-F238E27FC236}">
                <a16:creationId xmlns:a16="http://schemas.microsoft.com/office/drawing/2014/main" id="{E5BC31EE-B2F2-41EE-958C-5BC00CBB4B1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686800" y="5888038"/>
          <a:ext cx="425450" cy="476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m de Bitmap" r:id="rId2" imgW="425520" imgH="476280" progId="Paint.Picture">
                  <p:embed/>
                </p:oleObj>
              </mc:Choice>
              <mc:Fallback>
                <p:oleObj name="Imagem de Bitmap" r:id="rId2" imgW="425520" imgH="476280" progId="Paint.Picture">
                  <p:embed/>
                  <p:pic>
                    <p:nvPicPr>
                      <p:cNvPr id="5" name="Objeto 4">
                        <a:extLst>
                          <a:ext uri="{FF2B5EF4-FFF2-40B4-BE49-F238E27FC236}">
                            <a16:creationId xmlns:a16="http://schemas.microsoft.com/office/drawing/2014/main" id="{E5BC31EE-B2F2-41EE-958C-5BC00CBB4B1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686800" y="5888038"/>
                        <a:ext cx="425450" cy="476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152287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79AE44B9-3C09-4E7A-8336-FBD742050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720080"/>
          </a:xfrm>
        </p:spPr>
        <p:txBody>
          <a:bodyPr>
            <a:normAutofit/>
          </a:bodyPr>
          <a:lstStyle/>
          <a:p>
            <a:r>
              <a:rPr lang="en-US" sz="3200" dirty="0" err="1"/>
              <a:t>Coesão</a:t>
            </a:r>
            <a:r>
              <a:rPr lang="en-US" sz="3200" dirty="0"/>
              <a:t> e </a:t>
            </a:r>
            <a:r>
              <a:rPr lang="en-US" sz="3200" dirty="0" err="1"/>
              <a:t>Acoplamento</a:t>
            </a:r>
            <a:r>
              <a:rPr lang="en-US" sz="3200" dirty="0"/>
              <a:t> – </a:t>
            </a:r>
            <a:r>
              <a:rPr lang="en-US" sz="3200" dirty="0" err="1"/>
              <a:t>Cálculo</a:t>
            </a:r>
            <a:r>
              <a:rPr lang="en-US" sz="3200" dirty="0"/>
              <a:t> de </a:t>
            </a:r>
            <a:r>
              <a:rPr lang="en-US" sz="3200" dirty="0" err="1"/>
              <a:t>Salário</a:t>
            </a:r>
            <a:endParaRPr lang="en-US" sz="3200" dirty="0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E827E94F-3ED5-4DE0-A587-88EA57A6BB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PT"/>
          </a:p>
        </p:txBody>
      </p:sp>
      <p:graphicFrame>
        <p:nvGraphicFramePr>
          <p:cNvPr id="5" name="Objeto 4">
            <a:extLst>
              <a:ext uri="{FF2B5EF4-FFF2-40B4-BE49-F238E27FC236}">
                <a16:creationId xmlns:a16="http://schemas.microsoft.com/office/drawing/2014/main" id="{E5BC31EE-B2F2-41EE-958C-5BC00CBB4B1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686800" y="5888038"/>
          <a:ext cx="425450" cy="476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m de Bitmap" r:id="rId2" imgW="425520" imgH="476280" progId="Paint.Picture">
                  <p:embed/>
                </p:oleObj>
              </mc:Choice>
              <mc:Fallback>
                <p:oleObj name="Imagem de Bitmap" r:id="rId2" imgW="425520" imgH="476280" progId="Paint.Picture">
                  <p:embed/>
                  <p:pic>
                    <p:nvPicPr>
                      <p:cNvPr id="5" name="Objeto 4">
                        <a:extLst>
                          <a:ext uri="{FF2B5EF4-FFF2-40B4-BE49-F238E27FC236}">
                            <a16:creationId xmlns:a16="http://schemas.microsoft.com/office/drawing/2014/main" id="{E5BC31EE-B2F2-41EE-958C-5BC00CBB4B1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686800" y="5888038"/>
                        <a:ext cx="425450" cy="476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to 5">
            <a:extLst>
              <a:ext uri="{FF2B5EF4-FFF2-40B4-BE49-F238E27FC236}">
                <a16:creationId xmlns:a16="http://schemas.microsoft.com/office/drawing/2014/main" id="{3DEFB6EE-60DB-4C7B-8174-11827B847AB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86585829"/>
              </p:ext>
            </p:extLst>
          </p:nvPr>
        </p:nvGraphicFramePr>
        <p:xfrm>
          <a:off x="1544588" y="1216546"/>
          <a:ext cx="6006278" cy="48768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m de Bitmap" r:id="rId4" imgW="5200560" imgH="4222800" progId="Paint.Picture">
                  <p:embed/>
                </p:oleObj>
              </mc:Choice>
              <mc:Fallback>
                <p:oleObj name="Imagem de Bitmap" r:id="rId4" imgW="5200560" imgH="422280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44588" y="1216546"/>
                        <a:ext cx="6006278" cy="487689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274301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79AE44B9-3C09-4E7A-8336-FBD742050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720080"/>
          </a:xfrm>
        </p:spPr>
        <p:txBody>
          <a:bodyPr>
            <a:normAutofit/>
          </a:bodyPr>
          <a:lstStyle/>
          <a:p>
            <a:r>
              <a:rPr lang="en-US" sz="3200" dirty="0" err="1"/>
              <a:t>Coesão</a:t>
            </a:r>
            <a:r>
              <a:rPr lang="en-US" sz="3200" dirty="0"/>
              <a:t> e </a:t>
            </a:r>
            <a:r>
              <a:rPr lang="en-US" sz="3200" dirty="0" err="1"/>
              <a:t>acoplamento</a:t>
            </a:r>
            <a:r>
              <a:rPr lang="en-US" sz="3200" dirty="0"/>
              <a:t> – </a:t>
            </a:r>
            <a:r>
              <a:rPr lang="en-US" sz="3200" dirty="0" err="1"/>
              <a:t>Cálculo</a:t>
            </a:r>
            <a:r>
              <a:rPr lang="en-US" sz="3200" dirty="0"/>
              <a:t> de </a:t>
            </a:r>
            <a:r>
              <a:rPr lang="en-US" sz="3200" dirty="0" err="1"/>
              <a:t>Salário</a:t>
            </a:r>
            <a:endParaRPr lang="en-US" sz="3200" dirty="0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E827E94F-3ED5-4DE0-A587-88EA57A6BB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Como resolver esse conjunto de </a:t>
            </a:r>
            <a:r>
              <a:rPr lang="pt-BR" dirty="0" err="1"/>
              <a:t>IF’s</a:t>
            </a:r>
            <a:r>
              <a:rPr lang="pt-BR" dirty="0"/>
              <a:t>?</a:t>
            </a:r>
          </a:p>
          <a:p>
            <a:r>
              <a:rPr lang="pt-BR" dirty="0" err="1"/>
              <a:t>Strategy</a:t>
            </a:r>
            <a:r>
              <a:rPr lang="pt-BR" dirty="0"/>
              <a:t> ou </a:t>
            </a:r>
            <a:r>
              <a:rPr lang="pt-BR" dirty="0" err="1"/>
              <a:t>TemplateMethod</a:t>
            </a:r>
            <a:endParaRPr lang="pt-BR" dirty="0"/>
          </a:p>
          <a:p>
            <a:endParaRPr lang="pt-PT" dirty="0"/>
          </a:p>
        </p:txBody>
      </p:sp>
      <p:graphicFrame>
        <p:nvGraphicFramePr>
          <p:cNvPr id="5" name="Objeto 4">
            <a:extLst>
              <a:ext uri="{FF2B5EF4-FFF2-40B4-BE49-F238E27FC236}">
                <a16:creationId xmlns:a16="http://schemas.microsoft.com/office/drawing/2014/main" id="{E5BC31EE-B2F2-41EE-958C-5BC00CBB4B1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686800" y="5888038"/>
          <a:ext cx="425450" cy="476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m de Bitmap" r:id="rId2" imgW="425520" imgH="476280" progId="Paint.Picture">
                  <p:embed/>
                </p:oleObj>
              </mc:Choice>
              <mc:Fallback>
                <p:oleObj name="Imagem de Bitmap" r:id="rId2" imgW="425520" imgH="476280" progId="Paint.Picture">
                  <p:embed/>
                  <p:pic>
                    <p:nvPicPr>
                      <p:cNvPr id="5" name="Objeto 4">
                        <a:extLst>
                          <a:ext uri="{FF2B5EF4-FFF2-40B4-BE49-F238E27FC236}">
                            <a16:creationId xmlns:a16="http://schemas.microsoft.com/office/drawing/2014/main" id="{E5BC31EE-B2F2-41EE-958C-5BC00CBB4B1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686800" y="5888038"/>
                        <a:ext cx="425450" cy="476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3554" name="Picture 2" descr="Strategy scheme">
            <a:extLst>
              <a:ext uri="{FF2B5EF4-FFF2-40B4-BE49-F238E27FC236}">
                <a16:creationId xmlns:a16="http://schemas.microsoft.com/office/drawing/2014/main" id="{A72E464A-2C0E-46D0-AEE0-06EDC11AB3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" y="2852936"/>
            <a:ext cx="430530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6" name="Picture 4" descr="Template Method scheme">
            <a:extLst>
              <a:ext uri="{FF2B5EF4-FFF2-40B4-BE49-F238E27FC236}">
                <a16:creationId xmlns:a16="http://schemas.microsoft.com/office/drawing/2014/main" id="{7A9E2937-25A4-4584-A998-78EA997C5B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3025" y="2952948"/>
            <a:ext cx="3990975" cy="2447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F78253A2-832A-4910-82C5-5345F36BDEF7}"/>
              </a:ext>
            </a:extLst>
          </p:cNvPr>
          <p:cNvCxnSpPr/>
          <p:nvPr/>
        </p:nvCxnSpPr>
        <p:spPr>
          <a:xfrm>
            <a:off x="4716016" y="2852936"/>
            <a:ext cx="0" cy="288032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43773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79AE44B9-3C09-4E7A-8336-FBD742050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720080"/>
          </a:xfrm>
        </p:spPr>
        <p:txBody>
          <a:bodyPr>
            <a:normAutofit/>
          </a:bodyPr>
          <a:lstStyle/>
          <a:p>
            <a:r>
              <a:rPr lang="en-US" sz="3200" dirty="0"/>
              <a:t>Testes de </a:t>
            </a:r>
            <a:r>
              <a:rPr lang="en-US" sz="3200" dirty="0" err="1"/>
              <a:t>Integração</a:t>
            </a:r>
            <a:endParaRPr lang="en-US" sz="3200" dirty="0"/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13A36B47-8980-489D-9F03-6499AB1F59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PT" dirty="0"/>
          </a:p>
        </p:txBody>
      </p:sp>
      <p:graphicFrame>
        <p:nvGraphicFramePr>
          <p:cNvPr id="5" name="Objeto 4">
            <a:extLst>
              <a:ext uri="{FF2B5EF4-FFF2-40B4-BE49-F238E27FC236}">
                <a16:creationId xmlns:a16="http://schemas.microsoft.com/office/drawing/2014/main" id="{E5BC31EE-B2F2-41EE-958C-5BC00CBB4B1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686800" y="5888038"/>
          <a:ext cx="425450" cy="476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m de Bitmap" r:id="rId2" imgW="425520" imgH="476280" progId="Paint.Picture">
                  <p:embed/>
                </p:oleObj>
              </mc:Choice>
              <mc:Fallback>
                <p:oleObj name="Imagem de Bitmap" r:id="rId2" imgW="425520" imgH="476280" progId="Paint.Picture">
                  <p:embed/>
                  <p:pic>
                    <p:nvPicPr>
                      <p:cNvPr id="5" name="Objeto 4">
                        <a:extLst>
                          <a:ext uri="{FF2B5EF4-FFF2-40B4-BE49-F238E27FC236}">
                            <a16:creationId xmlns:a16="http://schemas.microsoft.com/office/drawing/2014/main" id="{E5BC31EE-B2F2-41EE-958C-5BC00CBB4B1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686800" y="5888038"/>
                        <a:ext cx="425450" cy="476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2" descr="TDD in Android | LaptrinhX">
            <a:extLst>
              <a:ext uri="{FF2B5EF4-FFF2-40B4-BE49-F238E27FC236}">
                <a16:creationId xmlns:a16="http://schemas.microsoft.com/office/drawing/2014/main" id="{21060B0A-F0C7-4603-BDD8-A36661616D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924944"/>
            <a:ext cx="3816424" cy="2728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" name="Objeto 7">
            <a:extLst>
              <a:ext uri="{FF2B5EF4-FFF2-40B4-BE49-F238E27FC236}">
                <a16:creationId xmlns:a16="http://schemas.microsoft.com/office/drawing/2014/main" id="{4DBBF383-2F49-46C5-88F5-D36CC87527C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25727084"/>
              </p:ext>
            </p:extLst>
          </p:nvPr>
        </p:nvGraphicFramePr>
        <p:xfrm>
          <a:off x="5264150" y="2693244"/>
          <a:ext cx="3422650" cy="2813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m de Bitmap" r:id="rId5" imgW="3422520" imgH="2813040" progId="Paint.Picture">
                  <p:embed/>
                </p:oleObj>
              </mc:Choice>
              <mc:Fallback>
                <p:oleObj name="Imagem de Bitmap" r:id="rId5" imgW="3422520" imgH="281304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264150" y="2693244"/>
                        <a:ext cx="3422650" cy="2813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4213450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79AE44B9-3C09-4E7A-8336-FBD742050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720080"/>
          </a:xfrm>
        </p:spPr>
        <p:txBody>
          <a:bodyPr>
            <a:normAutofit/>
          </a:bodyPr>
          <a:lstStyle/>
          <a:p>
            <a:r>
              <a:rPr lang="en-US" sz="3200" dirty="0"/>
              <a:t>Testes de </a:t>
            </a:r>
            <a:r>
              <a:rPr lang="en-US" sz="3200" dirty="0" err="1"/>
              <a:t>Integração</a:t>
            </a:r>
            <a:endParaRPr lang="en-US" sz="3200" dirty="0"/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13A36B47-8980-489D-9F03-6499AB1F59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PT" dirty="0"/>
          </a:p>
        </p:txBody>
      </p:sp>
      <p:graphicFrame>
        <p:nvGraphicFramePr>
          <p:cNvPr id="2" name="Objeto 1">
            <a:extLst>
              <a:ext uri="{FF2B5EF4-FFF2-40B4-BE49-F238E27FC236}">
                <a16:creationId xmlns:a16="http://schemas.microsoft.com/office/drawing/2014/main" id="{C95A9E39-48DD-4F8E-AEFE-2DB4EB06912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62384097"/>
              </p:ext>
            </p:extLst>
          </p:nvPr>
        </p:nvGraphicFramePr>
        <p:xfrm>
          <a:off x="422109" y="1564010"/>
          <a:ext cx="5886450" cy="1885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m de Bitmap" r:id="rId2" imgW="5886360" imgH="1886040" progId="Paint.Picture">
                  <p:embed/>
                </p:oleObj>
              </mc:Choice>
              <mc:Fallback>
                <p:oleObj name="Imagem de Bitmap" r:id="rId2" imgW="5886360" imgH="188604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22109" y="1564010"/>
                        <a:ext cx="5886450" cy="1885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5605" name="Picture 5" descr="Unit testing vs Integration testing : r/ProgrammerHumor">
            <a:extLst>
              <a:ext uri="{FF2B5EF4-FFF2-40B4-BE49-F238E27FC236}">
                <a16:creationId xmlns:a16="http://schemas.microsoft.com/office/drawing/2014/main" id="{5C955B4F-1BB4-48DE-8725-C50C5F9B1F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3119" y="3481079"/>
            <a:ext cx="4481061" cy="2509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481810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79AE44B9-3C09-4E7A-8336-FBD742050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720080"/>
          </a:xfrm>
        </p:spPr>
        <p:txBody>
          <a:bodyPr>
            <a:normAutofit/>
          </a:bodyPr>
          <a:lstStyle/>
          <a:p>
            <a:r>
              <a:rPr lang="en-US" sz="3200" dirty="0" err="1"/>
              <a:t>Espaço</a:t>
            </a:r>
            <a:r>
              <a:rPr lang="en-US" sz="3200" dirty="0"/>
              <a:t> para </a:t>
            </a:r>
            <a:r>
              <a:rPr lang="en-US" sz="3200" dirty="0" err="1"/>
              <a:t>dúvidas</a:t>
            </a:r>
            <a:endParaRPr lang="en-US" sz="3200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9E9267B-AFA4-4182-9483-96E0A20E6E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PT" dirty="0"/>
          </a:p>
        </p:txBody>
      </p:sp>
      <p:pic>
        <p:nvPicPr>
          <p:cNvPr id="17410" name="Picture 2" descr="Dúvidas Frequentes | Hospedagem de Sites">
            <a:extLst>
              <a:ext uri="{FF2B5EF4-FFF2-40B4-BE49-F238E27FC236}">
                <a16:creationId xmlns:a16="http://schemas.microsoft.com/office/drawing/2014/main" id="{1FBE9BD9-B336-4E84-A235-1EF95EEB8D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1484784"/>
            <a:ext cx="2971800" cy="422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79094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79AE44B9-3C09-4E7A-8336-FBD742050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199" y="609600"/>
            <a:ext cx="7648121" cy="1099457"/>
          </a:xfrm>
        </p:spPr>
        <p:txBody>
          <a:bodyPr>
            <a:normAutofit/>
          </a:bodyPr>
          <a:lstStyle/>
          <a:p>
            <a:r>
              <a:rPr lang="pt-PT"/>
              <a:t>Recursos</a:t>
            </a:r>
            <a:endParaRPr lang="en-US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631947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807450" y="4013200"/>
            <a:ext cx="336550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graphicFrame>
        <p:nvGraphicFramePr>
          <p:cNvPr id="10" name="Marcador de Posição de Conteúdo 7">
            <a:extLst>
              <a:ext uri="{FF2B5EF4-FFF2-40B4-BE49-F238E27FC236}">
                <a16:creationId xmlns:a16="http://schemas.microsoft.com/office/drawing/2014/main" id="{AFD3DCB9-FCE3-6840-89EF-21AD49CC3BC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32052218"/>
              </p:ext>
            </p:extLst>
          </p:nvPr>
        </p:nvGraphicFramePr>
        <p:xfrm>
          <a:off x="965199" y="1948543"/>
          <a:ext cx="7213600" cy="40934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644853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2" name="Rectangle 2054">
            <a:extLst>
              <a:ext uri="{FF2B5EF4-FFF2-40B4-BE49-F238E27FC236}">
                <a16:creationId xmlns:a16="http://schemas.microsoft.com/office/drawing/2014/main" id="{A65AC7D1-EAA9-48F5-B509-60A7F50BF7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2053" name="Rectangle 2056">
            <a:extLst>
              <a:ext uri="{FF2B5EF4-FFF2-40B4-BE49-F238E27FC236}">
                <a16:creationId xmlns:a16="http://schemas.microsoft.com/office/drawing/2014/main" id="{D6320AF9-619A-4175-865B-5663E1AEF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54" name="Straight Connector 2058">
            <a:extLst>
              <a:ext uri="{FF2B5EF4-FFF2-40B4-BE49-F238E27FC236}">
                <a16:creationId xmlns:a16="http://schemas.microsoft.com/office/drawing/2014/main" id="{063B6EC6-D752-4EE7-908B-F8F19E8C7F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833484" y="0"/>
            <a:ext cx="914400" cy="6858000"/>
          </a:xfrm>
          <a:prstGeom prst="line">
            <a:avLst/>
          </a:prstGeom>
          <a:ln w="95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56" name="Straight Connector 2060">
            <a:extLst>
              <a:ext uri="{FF2B5EF4-FFF2-40B4-BE49-F238E27FC236}">
                <a16:creationId xmlns:a16="http://schemas.microsoft.com/office/drawing/2014/main" id="{EFECD4E8-AD3E-4228-82A2-9461958EA9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2468234" y="3681413"/>
            <a:ext cx="3572668" cy="3176587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58" name="Rectangle 23">
            <a:extLst>
              <a:ext uri="{FF2B5EF4-FFF2-40B4-BE49-F238E27FC236}">
                <a16:creationId xmlns:a16="http://schemas.microsoft.com/office/drawing/2014/main" id="{7E018740-5C2B-4A41-AC1A-7E68D1EC1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61926" y="-8467"/>
            <a:ext cx="2255511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2065" name="Rectangle 25">
            <a:extLst>
              <a:ext uri="{FF2B5EF4-FFF2-40B4-BE49-F238E27FC236}">
                <a16:creationId xmlns:a16="http://schemas.microsoft.com/office/drawing/2014/main" id="{166F75A4-C475-4941-8EE2-B80A06A2C1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78400" y="-8467"/>
            <a:ext cx="1941419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2067" name="Isosceles Triangle 2066">
            <a:extLst>
              <a:ext uri="{FF2B5EF4-FFF2-40B4-BE49-F238E27FC236}">
                <a16:creationId xmlns:a16="http://schemas.microsoft.com/office/drawing/2014/main" id="{A032553A-72E8-4B0D-8405-FF9771C9A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068" y="3048000"/>
            <a:ext cx="2444751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2069" name="Rectangle 27">
            <a:extLst>
              <a:ext uri="{FF2B5EF4-FFF2-40B4-BE49-F238E27FC236}">
                <a16:creationId xmlns:a16="http://schemas.microsoft.com/office/drawing/2014/main" id="{765800AC-C3B9-498E-87BC-29FAE4C76B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76694" y="-8467"/>
            <a:ext cx="2140744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2071" name="Isosceles Triangle 2070">
            <a:extLst>
              <a:ext uri="{FF2B5EF4-FFF2-40B4-BE49-F238E27FC236}">
                <a16:creationId xmlns:a16="http://schemas.microsoft.com/office/drawing/2014/main" id="{1F9D6ACB-2FF4-49F9-978A-E0D5327FC6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54568" y="3589867"/>
            <a:ext cx="136286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2073" name="Freeform: Shape 2072">
            <a:extLst>
              <a:ext uri="{FF2B5EF4-FFF2-40B4-BE49-F238E27FC236}">
                <a16:creationId xmlns:a16="http://schemas.microsoft.com/office/drawing/2014/main" id="{A5EC319D-0FEA-4B95-A3EA-01E35672C9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8223" y="-8467"/>
            <a:ext cx="4495777" cy="6866467"/>
          </a:xfrm>
          <a:custGeom>
            <a:avLst/>
            <a:gdLst>
              <a:gd name="connsiteX0" fmla="*/ 0 w 5994369"/>
              <a:gd name="connsiteY0" fmla="*/ 0 h 6866467"/>
              <a:gd name="connsiteX1" fmla="*/ 1249825 w 5994369"/>
              <a:gd name="connsiteY1" fmla="*/ 0 h 6866467"/>
              <a:gd name="connsiteX2" fmla="*/ 1249825 w 5994369"/>
              <a:gd name="connsiteY2" fmla="*/ 8467 h 6866467"/>
              <a:gd name="connsiteX3" fmla="*/ 5994369 w 5994369"/>
              <a:gd name="connsiteY3" fmla="*/ 8467 h 6866467"/>
              <a:gd name="connsiteX4" fmla="*/ 5994369 w 5994369"/>
              <a:gd name="connsiteY4" fmla="*/ 6866467 h 6866467"/>
              <a:gd name="connsiteX5" fmla="*/ 1249825 w 5994369"/>
              <a:gd name="connsiteY5" fmla="*/ 6866467 h 6866467"/>
              <a:gd name="connsiteX6" fmla="*/ 1109382 w 5994369"/>
              <a:gd name="connsiteY6" fmla="*/ 6866467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94369" h="6866467">
                <a:moveTo>
                  <a:pt x="0" y="0"/>
                </a:moveTo>
                <a:lnTo>
                  <a:pt x="1249825" y="0"/>
                </a:lnTo>
                <a:lnTo>
                  <a:pt x="1249825" y="8467"/>
                </a:lnTo>
                <a:lnTo>
                  <a:pt x="5994369" y="8467"/>
                </a:lnTo>
                <a:lnTo>
                  <a:pt x="5994369" y="6866467"/>
                </a:lnTo>
                <a:lnTo>
                  <a:pt x="1249825" y="6866467"/>
                </a:lnTo>
                <a:lnTo>
                  <a:pt x="1109382" y="6866467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79AE44B9-3C09-4E7A-8336-FBD742050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6292" y="609600"/>
            <a:ext cx="3384742" cy="222773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>
                <a:solidFill>
                  <a:srgbClr val="FFFFFF"/>
                </a:solidFill>
              </a:rPr>
              <a:t>Premissas – Vamos tirar o elefante da sala</a:t>
            </a:r>
          </a:p>
        </p:txBody>
      </p:sp>
      <p:pic>
        <p:nvPicPr>
          <p:cNvPr id="2050" name="Picture 2" descr="The elephant in the room">
            <a:extLst>
              <a:ext uri="{FF2B5EF4-FFF2-40B4-BE49-F238E27FC236}">
                <a16:creationId xmlns:a16="http://schemas.microsoft.com/office/drawing/2014/main" id="{B1D6682E-0B47-4422-A272-2BA6FFEB34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67938" y="2027159"/>
            <a:ext cx="2892580" cy="2892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Marcador de Posição de Conteúdo 7">
            <a:extLst>
              <a:ext uri="{FF2B5EF4-FFF2-40B4-BE49-F238E27FC236}">
                <a16:creationId xmlns:a16="http://schemas.microsoft.com/office/drawing/2014/main" id="{94651A4A-71C9-4B8E-83BE-FD4E9D4AA6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6293" y="2837329"/>
            <a:ext cx="3384741" cy="3317938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pt-BR" dirty="0">
                <a:solidFill>
                  <a:srgbClr val="FFFFFF"/>
                </a:solidFill>
              </a:rPr>
              <a:t>Escrever código-fonte é complexo</a:t>
            </a:r>
          </a:p>
          <a:p>
            <a:pPr>
              <a:lnSpc>
                <a:spcPct val="90000"/>
              </a:lnSpc>
            </a:pPr>
            <a:r>
              <a:rPr lang="pt-BR" dirty="0">
                <a:solidFill>
                  <a:srgbClr val="FFFFFF"/>
                </a:solidFill>
              </a:rPr>
              <a:t>Pequenas alterações modificam o programa</a:t>
            </a:r>
          </a:p>
          <a:p>
            <a:pPr>
              <a:lnSpc>
                <a:spcPct val="90000"/>
              </a:lnSpc>
            </a:pPr>
            <a:r>
              <a:rPr lang="pt-BR" dirty="0">
                <a:solidFill>
                  <a:srgbClr val="FFFFFF"/>
                </a:solidFill>
              </a:rPr>
              <a:t>Falhas de Software custam caro</a:t>
            </a:r>
          </a:p>
          <a:p>
            <a:pPr>
              <a:lnSpc>
                <a:spcPct val="90000"/>
              </a:lnSpc>
            </a:pPr>
            <a:r>
              <a:rPr lang="pt-BR" dirty="0">
                <a:solidFill>
                  <a:srgbClr val="FFFFFF"/>
                </a:solidFill>
              </a:rPr>
              <a:t>Testar exaustivamente custa caro</a:t>
            </a:r>
          </a:p>
          <a:p>
            <a:pPr>
              <a:lnSpc>
                <a:spcPct val="90000"/>
              </a:lnSpc>
            </a:pPr>
            <a:r>
              <a:rPr lang="pt-BR" dirty="0">
                <a:solidFill>
                  <a:srgbClr val="FFFFFF"/>
                </a:solidFill>
                <a:highlight>
                  <a:srgbClr val="82C7CC"/>
                </a:highlight>
              </a:rPr>
              <a:t>O código da nossa empresa é mais complexo do que os exemplos apresentados</a:t>
            </a:r>
          </a:p>
          <a:p>
            <a:pPr>
              <a:lnSpc>
                <a:spcPct val="90000"/>
              </a:lnSpc>
            </a:pPr>
            <a:endParaRPr lang="pt-BR" dirty="0">
              <a:solidFill>
                <a:srgbClr val="FFFFFF"/>
              </a:solidFill>
            </a:endParaRPr>
          </a:p>
          <a:p>
            <a:pPr>
              <a:lnSpc>
                <a:spcPct val="90000"/>
              </a:lnSpc>
            </a:pPr>
            <a:endParaRPr lang="pt-BR" dirty="0">
              <a:solidFill>
                <a:srgbClr val="FFFFFF"/>
              </a:solidFill>
            </a:endParaRPr>
          </a:p>
          <a:p>
            <a:pPr>
              <a:lnSpc>
                <a:spcPct val="90000"/>
              </a:lnSpc>
            </a:pPr>
            <a:endParaRPr lang="pt-PT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38345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79AE44B9-3C09-4E7A-8336-FBD742050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697" y="348865"/>
            <a:ext cx="7533018" cy="877729"/>
          </a:xfrm>
        </p:spPr>
        <p:txBody>
          <a:bodyPr vert="horz" lIns="91440" tIns="45720" rIns="91440" bIns="45720" rtlCol="0" anchor="t">
            <a:normAutofit/>
          </a:bodyPr>
          <a:lstStyle/>
          <a:p>
            <a:pPr defTabSz="914400"/>
            <a:r>
              <a:rPr lang="en-US" dirty="0"/>
              <a:t>There is no bug in my code!</a:t>
            </a:r>
          </a:p>
        </p:txBody>
      </p:sp>
      <p:graphicFrame>
        <p:nvGraphicFramePr>
          <p:cNvPr id="10" name="Marcador de Posição de Conteúdo 7">
            <a:extLst>
              <a:ext uri="{FF2B5EF4-FFF2-40B4-BE49-F238E27FC236}">
                <a16:creationId xmlns:a16="http://schemas.microsoft.com/office/drawing/2014/main" id="{13370370-E7C2-0B0C-8810-0DB07D7FA19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13149864"/>
              </p:ext>
            </p:extLst>
          </p:nvPr>
        </p:nvGraphicFramePr>
        <p:xfrm>
          <a:off x="483042" y="2112579"/>
          <a:ext cx="8195871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204719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79AE44B9-3C09-4E7A-8336-FBD742050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720080"/>
          </a:xfrm>
        </p:spPr>
        <p:txBody>
          <a:bodyPr>
            <a:normAutofit/>
          </a:bodyPr>
          <a:lstStyle/>
          <a:p>
            <a:r>
              <a:rPr lang="en-US" sz="3200" dirty="0"/>
              <a:t>(ESA) Ariane 5 – 370M Dollars</a:t>
            </a:r>
          </a:p>
        </p:txBody>
      </p:sp>
      <p:sp>
        <p:nvSpPr>
          <p:cNvPr id="8" name="Marcador de Posição de Conteúdo 7">
            <a:extLst>
              <a:ext uri="{FF2B5EF4-FFF2-40B4-BE49-F238E27FC236}">
                <a16:creationId xmlns:a16="http://schemas.microsoft.com/office/drawing/2014/main" id="{94651A4A-71C9-4B8E-83BE-FD4E9D4AA6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52736"/>
            <a:ext cx="9083352" cy="4464495"/>
          </a:xfrm>
        </p:spPr>
        <p:txBody>
          <a:bodyPr>
            <a:normAutofit/>
          </a:bodyPr>
          <a:lstStyle/>
          <a:p>
            <a:r>
              <a:rPr lang="pt-BR" sz="2000" dirty="0">
                <a:hlinkClick r:id="rId2"/>
              </a:rPr>
              <a:t>https://www.bugsnag.com/blog/bug-day-ariane-5-disaster</a:t>
            </a:r>
            <a:r>
              <a:rPr lang="pt-BR" sz="2000" dirty="0"/>
              <a:t> </a:t>
            </a:r>
          </a:p>
          <a:p>
            <a:endParaRPr lang="pt-BR" dirty="0"/>
          </a:p>
          <a:p>
            <a:endParaRPr lang="pt-BR" dirty="0"/>
          </a:p>
          <a:p>
            <a:endParaRPr lang="pt-PT" b="1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6B0E5D1-D33C-476A-B190-2F17154C4E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665" y="1615156"/>
            <a:ext cx="4076268" cy="3339653"/>
          </a:xfrm>
          <a:prstGeom prst="rect">
            <a:avLst/>
          </a:prstGeom>
        </p:spPr>
      </p:pic>
      <p:sp>
        <p:nvSpPr>
          <p:cNvPr id="6" name="Marcador de Posição de Conteúdo 7">
            <a:extLst>
              <a:ext uri="{FF2B5EF4-FFF2-40B4-BE49-F238E27FC236}">
                <a16:creationId xmlns:a16="http://schemas.microsoft.com/office/drawing/2014/main" id="{ACA22E49-4D3E-4233-848A-DB296C3E8D8B}"/>
              </a:ext>
            </a:extLst>
          </p:cNvPr>
          <p:cNvSpPr txBox="1">
            <a:spLocks/>
          </p:cNvSpPr>
          <p:nvPr/>
        </p:nvSpPr>
        <p:spPr>
          <a:xfrm>
            <a:off x="5076056" y="1772815"/>
            <a:ext cx="3888432" cy="31819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00000"/>
              </a:lnSpc>
              <a:spcAft>
                <a:spcPts val="0"/>
              </a:spcAft>
            </a:pPr>
            <a:r>
              <a:rPr lang="pt-PT" b="0" dirty="0"/>
              <a:t>Bug: Overflow</a:t>
            </a:r>
          </a:p>
          <a:p>
            <a:pPr fontAlgn="auto">
              <a:lnSpc>
                <a:spcPct val="100000"/>
              </a:lnSpc>
              <a:spcAft>
                <a:spcPts val="0"/>
              </a:spcAft>
            </a:pPr>
            <a:r>
              <a:rPr lang="pt-PT" b="0" dirty="0"/>
              <a:t>Foguete e satélites perdidos</a:t>
            </a:r>
          </a:p>
          <a:p>
            <a:pPr fontAlgn="auto">
              <a:lnSpc>
                <a:spcPct val="100000"/>
              </a:lnSpc>
              <a:spcAft>
                <a:spcPts val="0"/>
              </a:spcAft>
            </a:pPr>
            <a:r>
              <a:rPr lang="pt-PT" b="0" dirty="0"/>
              <a:t>Funcionou muito bem até o Ariane4</a:t>
            </a:r>
          </a:p>
          <a:p>
            <a:pPr fontAlgn="auto">
              <a:lnSpc>
                <a:spcPct val="100000"/>
              </a:lnSpc>
              <a:spcAft>
                <a:spcPts val="0"/>
              </a:spcAft>
            </a:pPr>
            <a:endParaRPr lang="pt-PT" b="0" dirty="0"/>
          </a:p>
        </p:txBody>
      </p:sp>
    </p:spTree>
    <p:extLst>
      <p:ext uri="{BB962C8B-B14F-4D97-AF65-F5344CB8AC3E}">
        <p14:creationId xmlns:p14="http://schemas.microsoft.com/office/powerpoint/2010/main" val="32686511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79AE44B9-3C09-4E7A-8336-FBD742050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720080"/>
          </a:xfrm>
        </p:spPr>
        <p:txBody>
          <a:bodyPr>
            <a:normAutofit/>
          </a:bodyPr>
          <a:lstStyle/>
          <a:p>
            <a:r>
              <a:rPr lang="en-US" sz="3200" dirty="0"/>
              <a:t>(NASA) Mars Climate Orbiter – 235M Dollars</a:t>
            </a:r>
          </a:p>
        </p:txBody>
      </p:sp>
      <p:sp>
        <p:nvSpPr>
          <p:cNvPr id="8" name="Marcador de Posição de Conteúdo 7">
            <a:extLst>
              <a:ext uri="{FF2B5EF4-FFF2-40B4-BE49-F238E27FC236}">
                <a16:creationId xmlns:a16="http://schemas.microsoft.com/office/drawing/2014/main" id="{94651A4A-71C9-4B8E-83BE-FD4E9D4AA6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52736"/>
            <a:ext cx="9083352" cy="4464495"/>
          </a:xfrm>
        </p:spPr>
        <p:txBody>
          <a:bodyPr>
            <a:normAutofit/>
          </a:bodyPr>
          <a:lstStyle/>
          <a:p>
            <a:r>
              <a:rPr lang="pt-BR" sz="2000" dirty="0">
                <a:hlinkClick r:id="rId2"/>
              </a:rPr>
              <a:t>https://www.bugsnag.com/blog/bug-day-mars-climate-orbiter</a:t>
            </a:r>
            <a:r>
              <a:rPr lang="pt-BR" sz="2000" dirty="0"/>
              <a:t> </a:t>
            </a:r>
            <a:endParaRPr lang="pt-BR" dirty="0"/>
          </a:p>
          <a:p>
            <a:endParaRPr lang="pt-BR" dirty="0"/>
          </a:p>
          <a:p>
            <a:endParaRPr lang="pt-PT" b="1" dirty="0"/>
          </a:p>
        </p:txBody>
      </p:sp>
      <p:sp>
        <p:nvSpPr>
          <p:cNvPr id="6" name="Marcador de Posição de Conteúdo 7">
            <a:extLst>
              <a:ext uri="{FF2B5EF4-FFF2-40B4-BE49-F238E27FC236}">
                <a16:creationId xmlns:a16="http://schemas.microsoft.com/office/drawing/2014/main" id="{ACA22E49-4D3E-4233-848A-DB296C3E8D8B}"/>
              </a:ext>
            </a:extLst>
          </p:cNvPr>
          <p:cNvSpPr txBox="1">
            <a:spLocks/>
          </p:cNvSpPr>
          <p:nvPr/>
        </p:nvSpPr>
        <p:spPr>
          <a:xfrm>
            <a:off x="5076056" y="1772816"/>
            <a:ext cx="3888432" cy="396044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00000"/>
              </a:lnSpc>
              <a:spcAft>
                <a:spcPts val="0"/>
              </a:spcAft>
            </a:pPr>
            <a:r>
              <a:rPr lang="pt-PT" b="0" dirty="0"/>
              <a:t>Bug: Erros de Conversão (medidas imperiais / sistema métrico)</a:t>
            </a:r>
          </a:p>
          <a:p>
            <a:pPr fontAlgn="auto">
              <a:lnSpc>
                <a:spcPct val="100000"/>
              </a:lnSpc>
              <a:spcAft>
                <a:spcPts val="0"/>
              </a:spcAft>
            </a:pPr>
            <a:r>
              <a:rPr lang="pt-PT" b="0" dirty="0"/>
              <a:t>Missão que deveria durar anos, durou menos de 24h</a:t>
            </a:r>
          </a:p>
          <a:p>
            <a:pPr fontAlgn="auto">
              <a:lnSpc>
                <a:spcPct val="100000"/>
              </a:lnSpc>
              <a:spcAft>
                <a:spcPts val="0"/>
              </a:spcAft>
            </a:pPr>
            <a:r>
              <a:rPr lang="pt-PT" b="0" dirty="0"/>
              <a:t>Queima do MCO na atmosfera marciana</a:t>
            </a:r>
          </a:p>
          <a:p>
            <a:pPr fontAlgn="auto">
              <a:lnSpc>
                <a:spcPct val="100000"/>
              </a:lnSpc>
              <a:spcAft>
                <a:spcPts val="0"/>
              </a:spcAft>
            </a:pPr>
            <a:endParaRPr lang="pt-PT" b="0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49481ED-B346-4E59-9FE3-21920C966B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95" y="1628800"/>
            <a:ext cx="4159029" cy="3982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403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79AE44B9-3C09-4E7A-8336-FBD742050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720080"/>
          </a:xfrm>
        </p:spPr>
        <p:txBody>
          <a:bodyPr>
            <a:normAutofit/>
          </a:bodyPr>
          <a:lstStyle/>
          <a:p>
            <a:r>
              <a:rPr lang="en-US" sz="3200" dirty="0"/>
              <a:t>(EDS) Children Support Agency  - £539M …</a:t>
            </a:r>
          </a:p>
        </p:txBody>
      </p:sp>
      <p:sp>
        <p:nvSpPr>
          <p:cNvPr id="8" name="Marcador de Posição de Conteúdo 7">
            <a:extLst>
              <a:ext uri="{FF2B5EF4-FFF2-40B4-BE49-F238E27FC236}">
                <a16:creationId xmlns:a16="http://schemas.microsoft.com/office/drawing/2014/main" id="{94651A4A-71C9-4B8E-83BE-FD4E9D4AA6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52736"/>
            <a:ext cx="9083352" cy="4464495"/>
          </a:xfrm>
        </p:spPr>
        <p:txBody>
          <a:bodyPr>
            <a:normAutofit/>
          </a:bodyPr>
          <a:lstStyle/>
          <a:p>
            <a:r>
              <a:rPr lang="pt-BR" sz="2000" dirty="0">
                <a:hlinkClick r:id="rId2"/>
              </a:rPr>
              <a:t>http://news.bbc.co.uk/2/hi/uk_news/3235394.stm</a:t>
            </a:r>
            <a:r>
              <a:rPr lang="pt-BR" sz="2000" dirty="0"/>
              <a:t> </a:t>
            </a:r>
            <a:endParaRPr lang="pt-BR" dirty="0"/>
          </a:p>
          <a:p>
            <a:endParaRPr lang="pt-PT" b="1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B8578FEA-02CE-44FB-869B-3582B7023E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063" y="1484784"/>
            <a:ext cx="5194041" cy="3096567"/>
          </a:xfrm>
          <a:prstGeom prst="rect">
            <a:avLst/>
          </a:prstGeom>
        </p:spPr>
      </p:pic>
      <p:sp>
        <p:nvSpPr>
          <p:cNvPr id="9" name="Marcador de Posição de Conteúdo 7">
            <a:extLst>
              <a:ext uri="{FF2B5EF4-FFF2-40B4-BE49-F238E27FC236}">
                <a16:creationId xmlns:a16="http://schemas.microsoft.com/office/drawing/2014/main" id="{66E7BDF6-18FB-4478-9185-79B37D0DA5D4}"/>
              </a:ext>
            </a:extLst>
          </p:cNvPr>
          <p:cNvSpPr txBox="1">
            <a:spLocks/>
          </p:cNvSpPr>
          <p:nvPr/>
        </p:nvSpPr>
        <p:spPr>
          <a:xfrm>
            <a:off x="5508104" y="1484784"/>
            <a:ext cx="3888432" cy="4464494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00000"/>
              </a:lnSpc>
              <a:spcAft>
                <a:spcPts val="0"/>
              </a:spcAft>
            </a:pPr>
            <a:r>
              <a:rPr lang="pt-PT" b="0" dirty="0"/>
              <a:t>Bug: Falha de Integração entre sistemas</a:t>
            </a:r>
          </a:p>
          <a:p>
            <a:pPr fontAlgn="auto">
              <a:lnSpc>
                <a:spcPct val="100000"/>
              </a:lnSpc>
              <a:spcAft>
                <a:spcPts val="0"/>
              </a:spcAft>
            </a:pPr>
            <a:r>
              <a:rPr lang="pt-PT" b="0" dirty="0"/>
              <a:t>1.9M de pagamentos de pensão com valor acima</a:t>
            </a:r>
          </a:p>
          <a:p>
            <a:pPr fontAlgn="auto">
              <a:lnSpc>
                <a:spcPct val="100000"/>
              </a:lnSpc>
              <a:spcAft>
                <a:spcPts val="0"/>
              </a:spcAft>
            </a:pPr>
            <a:r>
              <a:rPr lang="pt-PT" b="0" dirty="0"/>
              <a:t>700K pagamentos de pensão com valor abaixo</a:t>
            </a:r>
          </a:p>
          <a:p>
            <a:pPr fontAlgn="auto">
              <a:lnSpc>
                <a:spcPct val="100000"/>
              </a:lnSpc>
              <a:spcAft>
                <a:spcPts val="0"/>
              </a:spcAft>
            </a:pPr>
            <a:r>
              <a:rPr lang="pt-PT" b="0" dirty="0"/>
              <a:t>Sobrecarga nos serviços de pensão</a:t>
            </a:r>
          </a:p>
          <a:p>
            <a:pPr fontAlgn="auto">
              <a:lnSpc>
                <a:spcPct val="100000"/>
              </a:lnSpc>
              <a:spcAft>
                <a:spcPts val="0"/>
              </a:spcAft>
            </a:pPr>
            <a:endParaRPr lang="pt-PT" b="0" dirty="0"/>
          </a:p>
        </p:txBody>
      </p:sp>
    </p:spTree>
    <p:extLst>
      <p:ext uri="{BB962C8B-B14F-4D97-AF65-F5344CB8AC3E}">
        <p14:creationId xmlns:p14="http://schemas.microsoft.com/office/powerpoint/2010/main" val="2938705269"/>
      </p:ext>
    </p:extLst>
  </p:cSld>
  <p:clrMapOvr>
    <a:masterClrMapping/>
  </p:clrMapOvr>
</p:sld>
</file>

<file path=ppt/theme/theme1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Facetado">
  <a:themeElements>
    <a:clrScheme name="Facetado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ado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ado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888DD5AE1630E4E8C9F4CCC1D5C829C" ma:contentTypeVersion="12" ma:contentTypeDescription="Create a new document." ma:contentTypeScope="" ma:versionID="92da355dc18fbabb3b5efe462de67a08">
  <xsd:schema xmlns:xsd="http://www.w3.org/2001/XMLSchema" xmlns:xs="http://www.w3.org/2001/XMLSchema" xmlns:p="http://schemas.microsoft.com/office/2006/metadata/properties" xmlns:ns2="7cb339fc-e539-4b5f-9318-f88ec514e851" xmlns:ns3="111e0f01-019b-4315-a817-ec8004bad6dd" targetNamespace="http://schemas.microsoft.com/office/2006/metadata/properties" ma:root="true" ma:fieldsID="5959ed47bb42172a212180a6d7b6f629" ns2:_="" ns3:_="">
    <xsd:import namespace="7cb339fc-e539-4b5f-9318-f88ec514e851"/>
    <xsd:import namespace="111e0f01-019b-4315-a817-ec8004bad6d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Location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cb339fc-e539-4b5f-9318-f88ec514e85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11e0f01-019b-4315-a817-ec8004bad6dd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354DDB1-F500-4049-9915-FADB0186BA41}">
  <ds:schemaRefs>
    <ds:schemaRef ds:uri="http://schemas.microsoft.com/office/infopath/2007/PartnerControls"/>
    <ds:schemaRef ds:uri="http://www.w3.org/XML/1998/namespace"/>
    <ds:schemaRef ds:uri="http://schemas.microsoft.com/office/2006/metadata/properties"/>
    <ds:schemaRef ds:uri="http://purl.org/dc/dcmitype/"/>
    <ds:schemaRef ds:uri="b1c61dba-55bc-4549-b678-32eeac094f2b"/>
    <ds:schemaRef ds:uri="http://schemas.microsoft.com/office/2006/documentManagement/types"/>
    <ds:schemaRef ds:uri="http://purl.org/dc/elements/1.1/"/>
    <ds:schemaRef ds:uri="http://schemas.openxmlformats.org/package/2006/metadata/core-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1651E634-3F65-43D3-9A74-FEFA5FBD79E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cb339fc-e539-4b5f-9318-f88ec514e851"/>
    <ds:schemaRef ds:uri="111e0f01-019b-4315-a817-ec8004bad6d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ED150BD-DE51-4C25-9762-E03A4FCF1EE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Template_GrupoRumos[1]</Template>
  <TotalTime>27102</TotalTime>
  <Words>1149</Words>
  <Application>Microsoft Office PowerPoint</Application>
  <PresentationFormat>Apresentação na tela (4:3)</PresentationFormat>
  <Paragraphs>145</Paragraphs>
  <Slides>38</Slides>
  <Notes>4</Notes>
  <HiddenSlides>0</HiddenSlides>
  <MMClips>0</MMClips>
  <ScaleCrop>false</ScaleCrop>
  <HeadingPairs>
    <vt:vector size="8" baseType="variant">
      <vt:variant>
        <vt:lpstr>Fontes usadas</vt:lpstr>
      </vt:variant>
      <vt:variant>
        <vt:i4>7</vt:i4>
      </vt:variant>
      <vt:variant>
        <vt:lpstr>Tema</vt:lpstr>
      </vt:variant>
      <vt:variant>
        <vt:i4>2</vt:i4>
      </vt:variant>
      <vt:variant>
        <vt:lpstr>Servidores OLE inseridos</vt:lpstr>
      </vt:variant>
      <vt:variant>
        <vt:i4>1</vt:i4>
      </vt:variant>
      <vt:variant>
        <vt:lpstr>Títulos de slides</vt:lpstr>
      </vt:variant>
      <vt:variant>
        <vt:i4>38</vt:i4>
      </vt:variant>
    </vt:vector>
  </HeadingPairs>
  <TitlesOfParts>
    <vt:vector size="48" baseType="lpstr">
      <vt:lpstr>Arial</vt:lpstr>
      <vt:lpstr>Calibri</vt:lpstr>
      <vt:lpstr>Consolas</vt:lpstr>
      <vt:lpstr>Times New Roman</vt:lpstr>
      <vt:lpstr>Trebuchet MS</vt:lpstr>
      <vt:lpstr>Wingdings</vt:lpstr>
      <vt:lpstr>Wingdings 3</vt:lpstr>
      <vt:lpstr>3_Office Theme</vt:lpstr>
      <vt:lpstr>Facetado</vt:lpstr>
      <vt:lpstr>Imagem de Bitmap</vt:lpstr>
      <vt:lpstr>Test Driven Development</vt:lpstr>
      <vt:lpstr>Apresentação do Formador</vt:lpstr>
      <vt:lpstr>Apresentação dos Participantes</vt:lpstr>
      <vt:lpstr>Recursos</vt:lpstr>
      <vt:lpstr>Premissas – Vamos tirar o elefante da sala</vt:lpstr>
      <vt:lpstr>There is no bug in my code!</vt:lpstr>
      <vt:lpstr>(ESA) Ariane 5 – 370M Dollars</vt:lpstr>
      <vt:lpstr>(NASA) Mars Climate Orbiter – 235M Dollars</vt:lpstr>
      <vt:lpstr>(EDS) Children Support Agency  - £539M …</vt:lpstr>
      <vt:lpstr>Knight Capital Group  - 450M Dollars in 45 minutes</vt:lpstr>
      <vt:lpstr>Santander Brasil – Custo na Imagem da Empresa</vt:lpstr>
      <vt:lpstr>Exemplo 01 – O Carrinho de Compras</vt:lpstr>
      <vt:lpstr>Exemplo 01 – O Carrinho de Compras</vt:lpstr>
      <vt:lpstr>Exemplo 01 – O Carrinho de Compras</vt:lpstr>
      <vt:lpstr>Exemplo 01 – O Carrinho de Compras</vt:lpstr>
      <vt:lpstr>Exemplo 01 – O Carrinho de Compras</vt:lpstr>
      <vt:lpstr>Introdução ao Test-Drive Development</vt:lpstr>
      <vt:lpstr>Exemplo 02 – A Validação do Número Fiscal</vt:lpstr>
      <vt:lpstr>Exemplo 02 – A Validação do Número Fiscal</vt:lpstr>
      <vt:lpstr>Exemplo 02 – A Validação do Número Fiscal</vt:lpstr>
      <vt:lpstr>Exemplo 02 – A Validação do Número Fiscal</vt:lpstr>
      <vt:lpstr>Exemplo 02 – A Validação do Número Fiscal</vt:lpstr>
      <vt:lpstr>Espaço para dúvidas</vt:lpstr>
      <vt:lpstr>Relembrando - AAA</vt:lpstr>
      <vt:lpstr>Relembrando - TDD</vt:lpstr>
      <vt:lpstr>Pirâmide TDD</vt:lpstr>
      <vt:lpstr>Qualidade no Código de testes</vt:lpstr>
      <vt:lpstr>Qualidade no Código de testes</vt:lpstr>
      <vt:lpstr>Qualidade no Código de testes</vt:lpstr>
      <vt:lpstr>Coesão e Acoplamento – Calculadora de Salário</vt:lpstr>
      <vt:lpstr>Coesão e Acoplamento – Cálculo de Salário</vt:lpstr>
      <vt:lpstr>Coesão e Acoplamento – Cálculo de Salário</vt:lpstr>
      <vt:lpstr>Coesão e Acoplamento – Cálculo de Salário</vt:lpstr>
      <vt:lpstr>Coesão e Acoplamento – Cálculo de Salário</vt:lpstr>
      <vt:lpstr>Coesão e acoplamento – Cálculo de Salário</vt:lpstr>
      <vt:lpstr>Testes de Integração</vt:lpstr>
      <vt:lpstr>Testes de Integração</vt:lpstr>
      <vt:lpstr>Espaço para dúvidas</vt:lpstr>
    </vt:vector>
  </TitlesOfParts>
  <Company>Gallileu, S. A.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Asp.Net Web Forms e MVC</dc:title>
  <dc:creator>Jope</dc:creator>
  <cp:lastModifiedBy>Jônatas Afonso Neto</cp:lastModifiedBy>
  <cp:revision>1517</cp:revision>
  <dcterms:created xsi:type="dcterms:W3CDTF">2007-04-02T12:50:15Z</dcterms:created>
  <dcterms:modified xsi:type="dcterms:W3CDTF">2025-10-01T18:36:38Z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0x010100C888DD5AE1630E4E8C9F4CCC1D5C829C</vt:lpwstr>
  </property>
  <property fmtid="{D5CDD505-2E9C-101B-9397-08002B2CF9AE}" pid="3" name="Order">
    <vt:r8>100</vt:r8>
  </property>
</Properties>
</file>